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0"/>
  </p:notesMasterIdLst>
  <p:handoutMasterIdLst>
    <p:handoutMasterId r:id="rId31"/>
  </p:handoutMasterIdLst>
  <p:sldIdLst>
    <p:sldId id="259" r:id="rId6"/>
    <p:sldId id="262" r:id="rId7"/>
    <p:sldId id="264" r:id="rId8"/>
    <p:sldId id="265" r:id="rId9"/>
    <p:sldId id="382" r:id="rId10"/>
    <p:sldId id="268" r:id="rId11"/>
    <p:sldId id="266" r:id="rId12"/>
    <p:sldId id="483" r:id="rId13"/>
    <p:sldId id="485" r:id="rId14"/>
    <p:sldId id="486" r:id="rId15"/>
    <p:sldId id="487" r:id="rId16"/>
    <p:sldId id="488" r:id="rId17"/>
    <p:sldId id="489" r:id="rId18"/>
    <p:sldId id="491" r:id="rId19"/>
    <p:sldId id="490" r:id="rId20"/>
    <p:sldId id="492" r:id="rId21"/>
    <p:sldId id="493" r:id="rId22"/>
    <p:sldId id="494" r:id="rId23"/>
    <p:sldId id="495" r:id="rId24"/>
    <p:sldId id="267" r:id="rId25"/>
    <p:sldId id="390" r:id="rId26"/>
    <p:sldId id="496" r:id="rId27"/>
    <p:sldId id="497" r:id="rId28"/>
    <p:sldId id="2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7119" autoAdjust="0"/>
  </p:normalViewPr>
  <p:slideViewPr>
    <p:cSldViewPr snapToGrid="0">
      <p:cViewPr varScale="1">
        <p:scale>
          <a:sx n="83" d="100"/>
          <a:sy n="83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357D1-66B6-4F5C-A217-83F9CD8D1F28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</dgm:pt>
    <dgm:pt modelId="{AA54FBEE-3365-47C8-B8EF-1FCB61D56F8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Large Scale Change</a:t>
          </a:r>
        </a:p>
      </dgm:t>
    </dgm:pt>
    <dgm:pt modelId="{2720592A-AA00-4B56-8FD2-3266A80DC584}" type="parTrans" cxnId="{79646E38-0D09-4922-9C28-016B6DE02093}">
      <dgm:prSet/>
      <dgm:spPr/>
      <dgm:t>
        <a:bodyPr/>
        <a:lstStyle/>
        <a:p>
          <a:endParaRPr lang="en-US"/>
        </a:p>
      </dgm:t>
    </dgm:pt>
    <dgm:pt modelId="{72B80DF5-D0B4-49F3-A187-38A8B8B437C5}" type="sibTrans" cxnId="{79646E38-0D09-4922-9C28-016B6DE02093}">
      <dgm:prSet/>
      <dgm:spPr/>
      <dgm:t>
        <a:bodyPr/>
        <a:lstStyle/>
        <a:p>
          <a:endParaRPr lang="en-US"/>
        </a:p>
      </dgm:t>
    </dgm:pt>
    <dgm:pt modelId="{C64C26C7-C8BA-4C63-A4B0-52336B3CC77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Pathway Entry </a:t>
          </a:r>
          <a:br>
            <a:rPr lang="en-US" dirty="0"/>
          </a:br>
          <a:r>
            <a:rPr lang="en-US" dirty="0"/>
            <a:t>&amp; Navigation</a:t>
          </a:r>
        </a:p>
      </dgm:t>
    </dgm:pt>
    <dgm:pt modelId="{F93AF43C-3040-4F59-AC57-E5E8D4DC0DC3}" type="parTrans" cxnId="{A4B0AAAD-C616-416D-B47E-A0980AF451DD}">
      <dgm:prSet/>
      <dgm:spPr/>
      <dgm:t>
        <a:bodyPr/>
        <a:lstStyle/>
        <a:p>
          <a:endParaRPr lang="en-US"/>
        </a:p>
      </dgm:t>
    </dgm:pt>
    <dgm:pt modelId="{5AF5E75C-7472-47F7-A050-A5DDD559D61E}" type="sibTrans" cxnId="{A4B0AAAD-C616-416D-B47E-A0980AF451DD}">
      <dgm:prSet/>
      <dgm:spPr/>
      <dgm:t>
        <a:bodyPr/>
        <a:lstStyle/>
        <a:p>
          <a:endParaRPr lang="en-US"/>
        </a:p>
      </dgm:t>
    </dgm:pt>
    <dgm:pt modelId="{5D753358-27BA-4844-BF3E-CAEC941E49A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Analytics</a:t>
          </a:r>
        </a:p>
      </dgm:t>
    </dgm:pt>
    <dgm:pt modelId="{5BC2A56F-2A61-4BCC-B39D-93F3A5BC2840}" type="parTrans" cxnId="{D95F6243-B521-4C8F-A66A-DEB6DFB79E45}">
      <dgm:prSet/>
      <dgm:spPr/>
      <dgm:t>
        <a:bodyPr/>
        <a:lstStyle/>
        <a:p>
          <a:endParaRPr lang="en-US"/>
        </a:p>
      </dgm:t>
    </dgm:pt>
    <dgm:pt modelId="{5B3C7CAF-3894-43B0-B98F-6072D8A0D879}" type="sibTrans" cxnId="{D95F6243-B521-4C8F-A66A-DEB6DFB79E45}">
      <dgm:prSet/>
      <dgm:spPr/>
      <dgm:t>
        <a:bodyPr/>
        <a:lstStyle/>
        <a:p>
          <a:endParaRPr lang="en-US"/>
        </a:p>
      </dgm:t>
    </dgm:pt>
    <dgm:pt modelId="{0E52C69A-1B66-4956-9B71-3661B26D8E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Pathway and Program Design</a:t>
          </a:r>
        </a:p>
      </dgm:t>
    </dgm:pt>
    <dgm:pt modelId="{B506C1CB-0126-42FA-87BE-2140E0518E46}" type="parTrans" cxnId="{7AAB8BF0-DEB5-4D67-81C1-7C4AC498DE9E}">
      <dgm:prSet/>
      <dgm:spPr/>
      <dgm:t>
        <a:bodyPr/>
        <a:lstStyle/>
        <a:p>
          <a:endParaRPr lang="en-US"/>
        </a:p>
      </dgm:t>
    </dgm:pt>
    <dgm:pt modelId="{C7E9AD99-5158-44CD-9DF7-B098BECDB41C}" type="sibTrans" cxnId="{7AAB8BF0-DEB5-4D67-81C1-7C4AC498DE9E}">
      <dgm:prSet/>
      <dgm:spPr/>
      <dgm:t>
        <a:bodyPr/>
        <a:lstStyle/>
        <a:p>
          <a:endParaRPr lang="en-US"/>
        </a:p>
      </dgm:t>
    </dgm:pt>
    <dgm:pt modelId="{CF7D24F4-F259-41DC-97E2-9C5E825CD2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Equity informed project and change management infrastructure</a:t>
          </a:r>
          <a:endParaRPr lang="en-US" dirty="0"/>
        </a:p>
      </dgm:t>
    </dgm:pt>
    <dgm:pt modelId="{178C1691-526F-43C4-BD1D-13B5C69FEA7F}" type="parTrans" cxnId="{E4CE3AF6-1CFD-49DF-AC7D-5B9C04869B14}">
      <dgm:prSet/>
      <dgm:spPr/>
      <dgm:t>
        <a:bodyPr/>
        <a:lstStyle/>
        <a:p>
          <a:endParaRPr lang="en-US"/>
        </a:p>
      </dgm:t>
    </dgm:pt>
    <dgm:pt modelId="{02BC730C-0E7E-4FE8-A2D3-D71F082EB565}" type="sibTrans" cxnId="{E4CE3AF6-1CFD-49DF-AC7D-5B9C04869B14}">
      <dgm:prSet/>
      <dgm:spPr/>
      <dgm:t>
        <a:bodyPr/>
        <a:lstStyle/>
        <a:p>
          <a:endParaRPr lang="en-US"/>
        </a:p>
      </dgm:t>
    </dgm:pt>
    <dgm:pt modelId="{18174DC8-0B60-45EE-991E-0702FC05DF5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Comprehensive mapping of student educational pathways with student end goals in mind</a:t>
          </a:r>
        </a:p>
      </dgm:t>
    </dgm:pt>
    <dgm:pt modelId="{5C1D6271-96DA-4BA1-8D58-F0F88D5F3E99}" type="parTrans" cxnId="{DACD19EC-0372-40BC-8A8B-203F5FBF99C4}">
      <dgm:prSet/>
      <dgm:spPr/>
      <dgm:t>
        <a:bodyPr/>
        <a:lstStyle/>
        <a:p>
          <a:endParaRPr lang="en-US"/>
        </a:p>
      </dgm:t>
    </dgm:pt>
    <dgm:pt modelId="{77B6ADC5-06C9-46FF-BA80-76FAC22276B4}" type="sibTrans" cxnId="{DACD19EC-0372-40BC-8A8B-203F5FBF99C4}">
      <dgm:prSet/>
      <dgm:spPr/>
      <dgm:t>
        <a:bodyPr/>
        <a:lstStyle/>
        <a:p>
          <a:endParaRPr lang="en-US"/>
        </a:p>
      </dgm:t>
    </dgm:pt>
    <dgm:pt modelId="{FBD2EE9A-CFA1-4F19-BBCE-7D32D4646D1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make informed program choices and develop completion plans</a:t>
          </a:r>
        </a:p>
      </dgm:t>
    </dgm:pt>
    <dgm:pt modelId="{5026D8EE-FFD0-4F30-848E-76FBE0AD0E59}" type="parTrans" cxnId="{7CAE2BDB-7D3F-469E-BAB1-ED02971E9FCF}">
      <dgm:prSet/>
      <dgm:spPr/>
      <dgm:t>
        <a:bodyPr/>
        <a:lstStyle/>
        <a:p>
          <a:endParaRPr lang="en-US"/>
        </a:p>
      </dgm:t>
    </dgm:pt>
    <dgm:pt modelId="{B5E3D069-3FB5-498B-A672-E756A9A9B856}" type="sibTrans" cxnId="{7CAE2BDB-7D3F-469E-BAB1-ED02971E9FCF}">
      <dgm:prSet/>
      <dgm:spPr/>
      <dgm:t>
        <a:bodyPr/>
        <a:lstStyle/>
        <a:p>
          <a:endParaRPr lang="en-US"/>
        </a:p>
      </dgm:t>
    </dgm:pt>
    <dgm:pt modelId="{A00E4CB0-D47F-4ECA-AD0D-4155616A7EA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 analysis of student learning as well as program and service outcomes</a:t>
          </a:r>
        </a:p>
      </dgm:t>
    </dgm:pt>
    <dgm:pt modelId="{EF1D3A49-49FE-4F65-AC63-688A2E053B1A}" type="parTrans" cxnId="{2779B19A-7FEB-47BB-B785-38727C80C3BF}">
      <dgm:prSet/>
      <dgm:spPr/>
      <dgm:t>
        <a:bodyPr/>
        <a:lstStyle/>
        <a:p>
          <a:endParaRPr lang="en-US"/>
        </a:p>
      </dgm:t>
    </dgm:pt>
    <dgm:pt modelId="{763B7315-940C-4477-BACB-E529D2B107D1}" type="sibTrans" cxnId="{2779B19A-7FEB-47BB-B785-38727C80C3BF}">
      <dgm:prSet/>
      <dgm:spPr/>
      <dgm:t>
        <a:bodyPr/>
        <a:lstStyle/>
        <a:p>
          <a:endParaRPr lang="en-US"/>
        </a:p>
      </dgm:t>
    </dgm:pt>
    <dgm:pt modelId="{42260EE5-71FF-4034-A1E7-2192245D083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Success Support </a:t>
          </a:r>
          <a:br>
            <a:rPr lang="en-US" dirty="0"/>
          </a:br>
          <a:r>
            <a:rPr lang="en-US" dirty="0"/>
            <a:t>Infrastructure</a:t>
          </a:r>
        </a:p>
      </dgm:t>
    </dgm:pt>
    <dgm:pt modelId="{E9936C1F-1D98-4C66-8729-AB89E18DF035}" type="parTrans" cxnId="{FAE8BDFF-BF7D-4F9B-9624-16D5E055DBA2}">
      <dgm:prSet/>
      <dgm:spPr/>
      <dgm:t>
        <a:bodyPr/>
        <a:lstStyle/>
        <a:p>
          <a:endParaRPr lang="en-US"/>
        </a:p>
      </dgm:t>
    </dgm:pt>
    <dgm:pt modelId="{59E04D31-45B8-40E3-BD93-FC81A2EADA2C}" type="sibTrans" cxnId="{FAE8BDFF-BF7D-4F9B-9624-16D5E055DBA2}">
      <dgm:prSet/>
      <dgm:spPr/>
      <dgm:t>
        <a:bodyPr/>
        <a:lstStyle/>
        <a:p>
          <a:endParaRPr lang="en-US"/>
        </a:p>
      </dgm:t>
    </dgm:pt>
    <dgm:pt modelId="{D46E2C82-29DF-4BBD-9796-6299DAB1B1C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impact practices in teaching and learning</a:t>
          </a:r>
        </a:p>
      </dgm:t>
    </dgm:pt>
    <dgm:pt modelId="{CC5C69EE-F036-472F-8F5B-9EE39B592159}" type="parTrans" cxnId="{6A77EE99-6DF7-4B5B-8B7B-653F0B8DEA6E}">
      <dgm:prSet/>
      <dgm:spPr/>
      <dgm:t>
        <a:bodyPr/>
        <a:lstStyle/>
        <a:p>
          <a:endParaRPr lang="en-US"/>
        </a:p>
      </dgm:t>
    </dgm:pt>
    <dgm:pt modelId="{6C83050C-DAD5-4772-B3CD-D007C0C57CA0}" type="sibTrans" cxnId="{6A77EE99-6DF7-4B5B-8B7B-653F0B8DEA6E}">
      <dgm:prSet/>
      <dgm:spPr/>
      <dgm:t>
        <a:bodyPr/>
        <a:lstStyle/>
        <a:p>
          <a:endParaRPr lang="en-US"/>
        </a:p>
      </dgm:t>
    </dgm:pt>
    <dgm:pt modelId="{D980FEB6-2CEE-45F5-8429-902DA5D776FA}" type="pres">
      <dgm:prSet presAssocID="{8F1357D1-66B6-4F5C-A217-83F9CD8D1F28}" presName="root" presStyleCnt="0">
        <dgm:presLayoutVars>
          <dgm:dir/>
          <dgm:resizeHandles val="exact"/>
        </dgm:presLayoutVars>
      </dgm:prSet>
      <dgm:spPr/>
    </dgm:pt>
    <dgm:pt modelId="{08BB3584-8262-47E6-801E-4872AC2A0250}" type="pres">
      <dgm:prSet presAssocID="{AA54FBEE-3365-47C8-B8EF-1FCB61D56F87}" presName="compNode" presStyleCnt="0"/>
      <dgm:spPr/>
    </dgm:pt>
    <dgm:pt modelId="{B491F0F1-4276-40E0-8CF8-B3657B72DC24}" type="pres">
      <dgm:prSet presAssocID="{AA54FBEE-3365-47C8-B8EF-1FCB61D56F87}" presName="bgRect" presStyleLbl="bgShp" presStyleIdx="0" presStyleCnt="5"/>
      <dgm:spPr/>
    </dgm:pt>
    <dgm:pt modelId="{1DB0CB55-ECCB-4918-9773-8C11E5A210A2}" type="pres">
      <dgm:prSet presAssocID="{AA54FBEE-3365-47C8-B8EF-1FCB61D56F8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D2F0695-E296-4CA8-B9FE-7DFD613763E8}" type="pres">
      <dgm:prSet presAssocID="{AA54FBEE-3365-47C8-B8EF-1FCB61D56F87}" presName="spaceRect" presStyleCnt="0"/>
      <dgm:spPr/>
    </dgm:pt>
    <dgm:pt modelId="{5FFB1E9B-A5A3-46F2-915E-CB693C33CC90}" type="pres">
      <dgm:prSet presAssocID="{AA54FBEE-3365-47C8-B8EF-1FCB61D56F87}" presName="parTx" presStyleLbl="revTx" presStyleIdx="0" presStyleCnt="10">
        <dgm:presLayoutVars>
          <dgm:chMax val="0"/>
          <dgm:chPref val="0"/>
        </dgm:presLayoutVars>
      </dgm:prSet>
      <dgm:spPr/>
    </dgm:pt>
    <dgm:pt modelId="{FB9ACA5B-8300-435B-96F6-B5C8E4BB1C4C}" type="pres">
      <dgm:prSet presAssocID="{AA54FBEE-3365-47C8-B8EF-1FCB61D56F87}" presName="desTx" presStyleLbl="revTx" presStyleIdx="1" presStyleCnt="10">
        <dgm:presLayoutVars/>
      </dgm:prSet>
      <dgm:spPr/>
    </dgm:pt>
    <dgm:pt modelId="{D6CE8337-6375-4502-B087-2B722DC691C2}" type="pres">
      <dgm:prSet presAssocID="{72B80DF5-D0B4-49F3-A187-38A8B8B437C5}" presName="sibTrans" presStyleCnt="0"/>
      <dgm:spPr/>
    </dgm:pt>
    <dgm:pt modelId="{840CE69B-1E49-4CED-B75A-D9307FED2F08}" type="pres">
      <dgm:prSet presAssocID="{0E52C69A-1B66-4956-9B71-3661B26D8E5F}" presName="compNode" presStyleCnt="0"/>
      <dgm:spPr/>
    </dgm:pt>
    <dgm:pt modelId="{6B2B0933-226A-476E-82C2-1C057A321A18}" type="pres">
      <dgm:prSet presAssocID="{0E52C69A-1B66-4956-9B71-3661B26D8E5F}" presName="bgRect" presStyleLbl="bgShp" presStyleIdx="1" presStyleCnt="5"/>
      <dgm:spPr/>
    </dgm:pt>
    <dgm:pt modelId="{1AC36A1A-921E-481B-BA6F-BBFED6BE66F0}" type="pres">
      <dgm:prSet presAssocID="{0E52C69A-1B66-4956-9B71-3661B26D8E5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A251C07-F432-482B-9A6A-E4B35A688B3C}" type="pres">
      <dgm:prSet presAssocID="{0E52C69A-1B66-4956-9B71-3661B26D8E5F}" presName="spaceRect" presStyleCnt="0"/>
      <dgm:spPr/>
    </dgm:pt>
    <dgm:pt modelId="{A57CA98C-E2E0-45A3-9C79-762BFE42F8E0}" type="pres">
      <dgm:prSet presAssocID="{0E52C69A-1B66-4956-9B71-3661B26D8E5F}" presName="parTx" presStyleLbl="revTx" presStyleIdx="2" presStyleCnt="10">
        <dgm:presLayoutVars>
          <dgm:chMax val="0"/>
          <dgm:chPref val="0"/>
        </dgm:presLayoutVars>
      </dgm:prSet>
      <dgm:spPr/>
    </dgm:pt>
    <dgm:pt modelId="{DF216814-14A2-480E-B460-6C3FF674F176}" type="pres">
      <dgm:prSet presAssocID="{0E52C69A-1B66-4956-9B71-3661B26D8E5F}" presName="desTx" presStyleLbl="revTx" presStyleIdx="3" presStyleCnt="10">
        <dgm:presLayoutVars/>
      </dgm:prSet>
      <dgm:spPr/>
    </dgm:pt>
    <dgm:pt modelId="{99E10BAE-CBA6-41DA-928F-7B7C374DCB48}" type="pres">
      <dgm:prSet presAssocID="{C7E9AD99-5158-44CD-9DF7-B098BECDB41C}" presName="sibTrans" presStyleCnt="0"/>
      <dgm:spPr/>
    </dgm:pt>
    <dgm:pt modelId="{BB62C947-8303-45CC-86E5-76B066BEDDC4}" type="pres">
      <dgm:prSet presAssocID="{C64C26C7-C8BA-4C63-A4B0-52336B3CC778}" presName="compNode" presStyleCnt="0"/>
      <dgm:spPr/>
    </dgm:pt>
    <dgm:pt modelId="{227D31A3-C210-4C11-8B4F-D8F32A0DB0BA}" type="pres">
      <dgm:prSet presAssocID="{C64C26C7-C8BA-4C63-A4B0-52336B3CC778}" presName="bgRect" presStyleLbl="bgShp" presStyleIdx="2" presStyleCnt="5"/>
      <dgm:spPr/>
    </dgm:pt>
    <dgm:pt modelId="{FC84F94F-724F-421F-955E-EC76ACBCBFDB}" type="pres">
      <dgm:prSet presAssocID="{C64C26C7-C8BA-4C63-A4B0-52336B3CC77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CFADD14-9DDA-4311-8DF0-55C80D4F3843}" type="pres">
      <dgm:prSet presAssocID="{C64C26C7-C8BA-4C63-A4B0-52336B3CC778}" presName="spaceRect" presStyleCnt="0"/>
      <dgm:spPr/>
    </dgm:pt>
    <dgm:pt modelId="{8E70C803-3F27-4E26-9450-E0DD7B49BFD7}" type="pres">
      <dgm:prSet presAssocID="{C64C26C7-C8BA-4C63-A4B0-52336B3CC778}" presName="parTx" presStyleLbl="revTx" presStyleIdx="4" presStyleCnt="10">
        <dgm:presLayoutVars>
          <dgm:chMax val="0"/>
          <dgm:chPref val="0"/>
        </dgm:presLayoutVars>
      </dgm:prSet>
      <dgm:spPr/>
    </dgm:pt>
    <dgm:pt modelId="{86BDD72D-5993-4505-918B-E71F30024585}" type="pres">
      <dgm:prSet presAssocID="{C64C26C7-C8BA-4C63-A4B0-52336B3CC778}" presName="desTx" presStyleLbl="revTx" presStyleIdx="5" presStyleCnt="10">
        <dgm:presLayoutVars/>
      </dgm:prSet>
      <dgm:spPr/>
    </dgm:pt>
    <dgm:pt modelId="{D9AF1023-DC94-4F4E-80BD-50602E411E94}" type="pres">
      <dgm:prSet presAssocID="{5AF5E75C-7472-47F7-A050-A5DDD559D61E}" presName="sibTrans" presStyleCnt="0"/>
      <dgm:spPr/>
    </dgm:pt>
    <dgm:pt modelId="{C5B8708B-A8BA-45DB-9CBF-92EB5174C80E}" type="pres">
      <dgm:prSet presAssocID="{5D753358-27BA-4844-BF3E-CAEC941E49AC}" presName="compNode" presStyleCnt="0"/>
      <dgm:spPr/>
    </dgm:pt>
    <dgm:pt modelId="{821BBB4B-64E7-403D-BFED-C3AA49D2EB9C}" type="pres">
      <dgm:prSet presAssocID="{5D753358-27BA-4844-BF3E-CAEC941E49AC}" presName="bgRect" presStyleLbl="bgShp" presStyleIdx="3" presStyleCnt="5"/>
      <dgm:spPr/>
    </dgm:pt>
    <dgm:pt modelId="{894F0A31-BF6B-45A2-B1B0-6F61AEA6E454}" type="pres">
      <dgm:prSet presAssocID="{5D753358-27BA-4844-BF3E-CAEC941E49A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C0288D-255B-4E4E-9BE7-9E6C22A30669}" type="pres">
      <dgm:prSet presAssocID="{5D753358-27BA-4844-BF3E-CAEC941E49AC}" presName="spaceRect" presStyleCnt="0"/>
      <dgm:spPr/>
    </dgm:pt>
    <dgm:pt modelId="{E891ECE1-2D69-4F93-BC4D-6BF99256A58D}" type="pres">
      <dgm:prSet presAssocID="{5D753358-27BA-4844-BF3E-CAEC941E49AC}" presName="parTx" presStyleLbl="revTx" presStyleIdx="6" presStyleCnt="10">
        <dgm:presLayoutVars>
          <dgm:chMax val="0"/>
          <dgm:chPref val="0"/>
        </dgm:presLayoutVars>
      </dgm:prSet>
      <dgm:spPr/>
    </dgm:pt>
    <dgm:pt modelId="{B7C6DC16-B4F5-4010-ACED-880CD8B260BC}" type="pres">
      <dgm:prSet presAssocID="{5D753358-27BA-4844-BF3E-CAEC941E49AC}" presName="desTx" presStyleLbl="revTx" presStyleIdx="7" presStyleCnt="10">
        <dgm:presLayoutVars/>
      </dgm:prSet>
      <dgm:spPr/>
    </dgm:pt>
    <dgm:pt modelId="{D9B37408-9F7D-4AF1-A8FF-47012A74ADAF}" type="pres">
      <dgm:prSet presAssocID="{5B3C7CAF-3894-43B0-B98F-6072D8A0D879}" presName="sibTrans" presStyleCnt="0"/>
      <dgm:spPr/>
    </dgm:pt>
    <dgm:pt modelId="{A0D3F9AA-912D-4AF7-A9D6-A24A16D6610A}" type="pres">
      <dgm:prSet presAssocID="{42260EE5-71FF-4034-A1E7-2192245D0831}" presName="compNode" presStyleCnt="0"/>
      <dgm:spPr/>
    </dgm:pt>
    <dgm:pt modelId="{A2914174-C069-4031-A524-4D6AC4D25954}" type="pres">
      <dgm:prSet presAssocID="{42260EE5-71FF-4034-A1E7-2192245D0831}" presName="bgRect" presStyleLbl="bgShp" presStyleIdx="4" presStyleCnt="5"/>
      <dgm:spPr/>
    </dgm:pt>
    <dgm:pt modelId="{01BA79AD-2C37-4A90-8AC3-D53FB55DF485}" type="pres">
      <dgm:prSet presAssocID="{42260EE5-71FF-4034-A1E7-2192245D08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0882AE7-4ADF-43E6-A034-B99C7C1F234A}" type="pres">
      <dgm:prSet presAssocID="{42260EE5-71FF-4034-A1E7-2192245D0831}" presName="spaceRect" presStyleCnt="0"/>
      <dgm:spPr/>
    </dgm:pt>
    <dgm:pt modelId="{036912E6-86B8-4E91-91EC-0F090C9E0EAF}" type="pres">
      <dgm:prSet presAssocID="{42260EE5-71FF-4034-A1E7-2192245D0831}" presName="parTx" presStyleLbl="revTx" presStyleIdx="8" presStyleCnt="10">
        <dgm:presLayoutVars>
          <dgm:chMax val="0"/>
          <dgm:chPref val="0"/>
        </dgm:presLayoutVars>
      </dgm:prSet>
      <dgm:spPr/>
    </dgm:pt>
    <dgm:pt modelId="{1359EFEC-B37A-45AA-8C3F-233587B0717C}" type="pres">
      <dgm:prSet presAssocID="{42260EE5-71FF-4034-A1E7-2192245D0831}" presName="desTx" presStyleLbl="revTx" presStyleIdx="9" presStyleCnt="10">
        <dgm:presLayoutVars/>
      </dgm:prSet>
      <dgm:spPr/>
    </dgm:pt>
  </dgm:ptLst>
  <dgm:cxnLst>
    <dgm:cxn modelId="{79646E38-0D09-4922-9C28-016B6DE02093}" srcId="{8F1357D1-66B6-4F5C-A217-83F9CD8D1F28}" destId="{AA54FBEE-3365-47C8-B8EF-1FCB61D56F87}" srcOrd="0" destOrd="0" parTransId="{2720592A-AA00-4B56-8FD2-3266A80DC584}" sibTransId="{72B80DF5-D0B4-49F3-A187-38A8B8B437C5}"/>
    <dgm:cxn modelId="{D95F6243-B521-4C8F-A66A-DEB6DFB79E45}" srcId="{8F1357D1-66B6-4F5C-A217-83F9CD8D1F28}" destId="{5D753358-27BA-4844-BF3E-CAEC941E49AC}" srcOrd="3" destOrd="0" parTransId="{5BC2A56F-2A61-4BCC-B39D-93F3A5BC2840}" sibTransId="{5B3C7CAF-3894-43B0-B98F-6072D8A0D879}"/>
    <dgm:cxn modelId="{320FB059-4607-4970-9C8C-CFC27F076A4F}" type="presOf" srcId="{A00E4CB0-D47F-4ECA-AD0D-4155616A7EA5}" destId="{B7C6DC16-B4F5-4010-ACED-880CD8B260BC}" srcOrd="0" destOrd="0" presId="urn:microsoft.com/office/officeart/2018/2/layout/IconVerticalSolidList"/>
    <dgm:cxn modelId="{29178681-0DB1-4305-A190-8E0F5D6826A5}" type="presOf" srcId="{CF7D24F4-F259-41DC-97E2-9C5E825CD220}" destId="{FB9ACA5B-8300-435B-96F6-B5C8E4BB1C4C}" srcOrd="0" destOrd="0" presId="urn:microsoft.com/office/officeart/2018/2/layout/IconVerticalSolidList"/>
    <dgm:cxn modelId="{7F541991-73F0-4EDB-AB28-DA605BC5F0C8}" type="presOf" srcId="{C64C26C7-C8BA-4C63-A4B0-52336B3CC778}" destId="{8E70C803-3F27-4E26-9450-E0DD7B49BFD7}" srcOrd="0" destOrd="0" presId="urn:microsoft.com/office/officeart/2018/2/layout/IconVerticalSolidList"/>
    <dgm:cxn modelId="{9AE30496-3C75-479C-9246-8613B7F11305}" type="presOf" srcId="{FBD2EE9A-CFA1-4F19-BBCE-7D32D4646D1F}" destId="{86BDD72D-5993-4505-918B-E71F30024585}" srcOrd="0" destOrd="0" presId="urn:microsoft.com/office/officeart/2018/2/layout/IconVerticalSolidList"/>
    <dgm:cxn modelId="{F4C89E97-D997-43AE-9F77-97255926BB4F}" type="presOf" srcId="{0E52C69A-1B66-4956-9B71-3661B26D8E5F}" destId="{A57CA98C-E2E0-45A3-9C79-762BFE42F8E0}" srcOrd="0" destOrd="0" presId="urn:microsoft.com/office/officeart/2018/2/layout/IconVerticalSolidList"/>
    <dgm:cxn modelId="{6A77EE99-6DF7-4B5B-8B7B-653F0B8DEA6E}" srcId="{42260EE5-71FF-4034-A1E7-2192245D0831}" destId="{D46E2C82-29DF-4BBD-9796-6299DAB1B1CC}" srcOrd="0" destOrd="0" parTransId="{CC5C69EE-F036-472F-8F5B-9EE39B592159}" sibTransId="{6C83050C-DAD5-4772-B3CD-D007C0C57CA0}"/>
    <dgm:cxn modelId="{2779B19A-7FEB-47BB-B785-38727C80C3BF}" srcId="{5D753358-27BA-4844-BF3E-CAEC941E49AC}" destId="{A00E4CB0-D47F-4ECA-AD0D-4155616A7EA5}" srcOrd="0" destOrd="0" parTransId="{EF1D3A49-49FE-4F65-AC63-688A2E053B1A}" sibTransId="{763B7315-940C-4477-BACB-E529D2B107D1}"/>
    <dgm:cxn modelId="{A4B0AAAD-C616-416D-B47E-A0980AF451DD}" srcId="{8F1357D1-66B6-4F5C-A217-83F9CD8D1F28}" destId="{C64C26C7-C8BA-4C63-A4B0-52336B3CC778}" srcOrd="2" destOrd="0" parTransId="{F93AF43C-3040-4F59-AC57-E5E8D4DC0DC3}" sibTransId="{5AF5E75C-7472-47F7-A050-A5DDD559D61E}"/>
    <dgm:cxn modelId="{387D37B3-5A31-44C2-A0C9-4E099018A4A9}" type="presOf" srcId="{42260EE5-71FF-4034-A1E7-2192245D0831}" destId="{036912E6-86B8-4E91-91EC-0F090C9E0EAF}" srcOrd="0" destOrd="0" presId="urn:microsoft.com/office/officeart/2018/2/layout/IconVerticalSolidList"/>
    <dgm:cxn modelId="{4A6B48D1-3BA1-4B83-BC70-DCAB84535CB2}" type="presOf" srcId="{8F1357D1-66B6-4F5C-A217-83F9CD8D1F28}" destId="{D980FEB6-2CEE-45F5-8429-902DA5D776FA}" srcOrd="0" destOrd="0" presId="urn:microsoft.com/office/officeart/2018/2/layout/IconVerticalSolidList"/>
    <dgm:cxn modelId="{DDBEA8D7-B701-496E-8DAA-D0176D957C50}" type="presOf" srcId="{AA54FBEE-3365-47C8-B8EF-1FCB61D56F87}" destId="{5FFB1E9B-A5A3-46F2-915E-CB693C33CC90}" srcOrd="0" destOrd="0" presId="urn:microsoft.com/office/officeart/2018/2/layout/IconVerticalSolidList"/>
    <dgm:cxn modelId="{2A6698D9-481F-4AA1-A3B1-AF69EBB9D070}" type="presOf" srcId="{5D753358-27BA-4844-BF3E-CAEC941E49AC}" destId="{E891ECE1-2D69-4F93-BC4D-6BF99256A58D}" srcOrd="0" destOrd="0" presId="urn:microsoft.com/office/officeart/2018/2/layout/IconVerticalSolidList"/>
    <dgm:cxn modelId="{7CAE2BDB-7D3F-469E-BAB1-ED02971E9FCF}" srcId="{C64C26C7-C8BA-4C63-A4B0-52336B3CC778}" destId="{FBD2EE9A-CFA1-4F19-BBCE-7D32D4646D1F}" srcOrd="0" destOrd="0" parTransId="{5026D8EE-FFD0-4F30-848E-76FBE0AD0E59}" sibTransId="{B5E3D069-3FB5-498B-A672-E756A9A9B856}"/>
    <dgm:cxn modelId="{259086E7-436E-41C8-9998-8D11091F2F32}" type="presOf" srcId="{18174DC8-0B60-45EE-991E-0702FC05DF5A}" destId="{DF216814-14A2-480E-B460-6C3FF674F176}" srcOrd="0" destOrd="0" presId="urn:microsoft.com/office/officeart/2018/2/layout/IconVerticalSolidList"/>
    <dgm:cxn modelId="{DACD19EC-0372-40BC-8A8B-203F5FBF99C4}" srcId="{0E52C69A-1B66-4956-9B71-3661B26D8E5F}" destId="{18174DC8-0B60-45EE-991E-0702FC05DF5A}" srcOrd="0" destOrd="0" parTransId="{5C1D6271-96DA-4BA1-8D58-F0F88D5F3E99}" sibTransId="{77B6ADC5-06C9-46FF-BA80-76FAC22276B4}"/>
    <dgm:cxn modelId="{7AAB8BF0-DEB5-4D67-81C1-7C4AC498DE9E}" srcId="{8F1357D1-66B6-4F5C-A217-83F9CD8D1F28}" destId="{0E52C69A-1B66-4956-9B71-3661B26D8E5F}" srcOrd="1" destOrd="0" parTransId="{B506C1CB-0126-42FA-87BE-2140E0518E46}" sibTransId="{C7E9AD99-5158-44CD-9DF7-B098BECDB41C}"/>
    <dgm:cxn modelId="{47A515F6-12FA-4646-AC83-3BAF665C3B36}" type="presOf" srcId="{D46E2C82-29DF-4BBD-9796-6299DAB1B1CC}" destId="{1359EFEC-B37A-45AA-8C3F-233587B0717C}" srcOrd="0" destOrd="0" presId="urn:microsoft.com/office/officeart/2018/2/layout/IconVerticalSolidList"/>
    <dgm:cxn modelId="{E4CE3AF6-1CFD-49DF-AC7D-5B9C04869B14}" srcId="{AA54FBEE-3365-47C8-B8EF-1FCB61D56F87}" destId="{CF7D24F4-F259-41DC-97E2-9C5E825CD220}" srcOrd="0" destOrd="0" parTransId="{178C1691-526F-43C4-BD1D-13B5C69FEA7F}" sibTransId="{02BC730C-0E7E-4FE8-A2D3-D71F082EB565}"/>
    <dgm:cxn modelId="{FAE8BDFF-BF7D-4F9B-9624-16D5E055DBA2}" srcId="{8F1357D1-66B6-4F5C-A217-83F9CD8D1F28}" destId="{42260EE5-71FF-4034-A1E7-2192245D0831}" srcOrd="4" destOrd="0" parTransId="{E9936C1F-1D98-4C66-8729-AB89E18DF035}" sibTransId="{59E04D31-45B8-40E3-BD93-FC81A2EADA2C}"/>
    <dgm:cxn modelId="{517C4DC3-B53A-42E6-ACA5-C17ED5AC300C}" type="presParOf" srcId="{D980FEB6-2CEE-45F5-8429-902DA5D776FA}" destId="{08BB3584-8262-47E6-801E-4872AC2A0250}" srcOrd="0" destOrd="0" presId="urn:microsoft.com/office/officeart/2018/2/layout/IconVerticalSolidList"/>
    <dgm:cxn modelId="{0AB0841F-1338-4EB2-82FE-33756524CDEF}" type="presParOf" srcId="{08BB3584-8262-47E6-801E-4872AC2A0250}" destId="{B491F0F1-4276-40E0-8CF8-B3657B72DC24}" srcOrd="0" destOrd="0" presId="urn:microsoft.com/office/officeart/2018/2/layout/IconVerticalSolidList"/>
    <dgm:cxn modelId="{EE3F4F4B-F094-428C-BCC0-EEC172CB3E16}" type="presParOf" srcId="{08BB3584-8262-47E6-801E-4872AC2A0250}" destId="{1DB0CB55-ECCB-4918-9773-8C11E5A210A2}" srcOrd="1" destOrd="0" presId="urn:microsoft.com/office/officeart/2018/2/layout/IconVerticalSolidList"/>
    <dgm:cxn modelId="{DD8D6443-1DCB-407F-B495-16C2940B0477}" type="presParOf" srcId="{08BB3584-8262-47E6-801E-4872AC2A0250}" destId="{CD2F0695-E296-4CA8-B9FE-7DFD613763E8}" srcOrd="2" destOrd="0" presId="urn:microsoft.com/office/officeart/2018/2/layout/IconVerticalSolidList"/>
    <dgm:cxn modelId="{CA4C4079-19AD-426C-B235-F94A4C26294F}" type="presParOf" srcId="{08BB3584-8262-47E6-801E-4872AC2A0250}" destId="{5FFB1E9B-A5A3-46F2-915E-CB693C33CC90}" srcOrd="3" destOrd="0" presId="urn:microsoft.com/office/officeart/2018/2/layout/IconVerticalSolidList"/>
    <dgm:cxn modelId="{8C952406-1CD7-494E-883A-C218B430BF90}" type="presParOf" srcId="{08BB3584-8262-47E6-801E-4872AC2A0250}" destId="{FB9ACA5B-8300-435B-96F6-B5C8E4BB1C4C}" srcOrd="4" destOrd="0" presId="urn:microsoft.com/office/officeart/2018/2/layout/IconVerticalSolidList"/>
    <dgm:cxn modelId="{D4E2DD57-7EED-4C6F-B328-50C85587541C}" type="presParOf" srcId="{D980FEB6-2CEE-45F5-8429-902DA5D776FA}" destId="{D6CE8337-6375-4502-B087-2B722DC691C2}" srcOrd="1" destOrd="0" presId="urn:microsoft.com/office/officeart/2018/2/layout/IconVerticalSolidList"/>
    <dgm:cxn modelId="{86CF02D1-81EB-4BF8-A159-1EF975993610}" type="presParOf" srcId="{D980FEB6-2CEE-45F5-8429-902DA5D776FA}" destId="{840CE69B-1E49-4CED-B75A-D9307FED2F08}" srcOrd="2" destOrd="0" presId="urn:microsoft.com/office/officeart/2018/2/layout/IconVerticalSolidList"/>
    <dgm:cxn modelId="{D36E33D3-17E0-4968-9E2D-1DB35F1728A0}" type="presParOf" srcId="{840CE69B-1E49-4CED-B75A-D9307FED2F08}" destId="{6B2B0933-226A-476E-82C2-1C057A321A18}" srcOrd="0" destOrd="0" presId="urn:microsoft.com/office/officeart/2018/2/layout/IconVerticalSolidList"/>
    <dgm:cxn modelId="{34DB9EF0-96A4-435A-A1E3-272C415FB214}" type="presParOf" srcId="{840CE69B-1E49-4CED-B75A-D9307FED2F08}" destId="{1AC36A1A-921E-481B-BA6F-BBFED6BE66F0}" srcOrd="1" destOrd="0" presId="urn:microsoft.com/office/officeart/2018/2/layout/IconVerticalSolidList"/>
    <dgm:cxn modelId="{2ACAE565-360B-4AB6-ADE8-C9467FCB7EBE}" type="presParOf" srcId="{840CE69B-1E49-4CED-B75A-D9307FED2F08}" destId="{4A251C07-F432-482B-9A6A-E4B35A688B3C}" srcOrd="2" destOrd="0" presId="urn:microsoft.com/office/officeart/2018/2/layout/IconVerticalSolidList"/>
    <dgm:cxn modelId="{714B8FAE-D35C-414A-BD1E-DDD8107712C4}" type="presParOf" srcId="{840CE69B-1E49-4CED-B75A-D9307FED2F08}" destId="{A57CA98C-E2E0-45A3-9C79-762BFE42F8E0}" srcOrd="3" destOrd="0" presId="urn:microsoft.com/office/officeart/2018/2/layout/IconVerticalSolidList"/>
    <dgm:cxn modelId="{79119265-076C-4761-B51D-0631C80C3569}" type="presParOf" srcId="{840CE69B-1E49-4CED-B75A-D9307FED2F08}" destId="{DF216814-14A2-480E-B460-6C3FF674F176}" srcOrd="4" destOrd="0" presId="urn:microsoft.com/office/officeart/2018/2/layout/IconVerticalSolidList"/>
    <dgm:cxn modelId="{A2BDF2C1-7342-4ED8-BC5A-1855DD795971}" type="presParOf" srcId="{D980FEB6-2CEE-45F5-8429-902DA5D776FA}" destId="{99E10BAE-CBA6-41DA-928F-7B7C374DCB48}" srcOrd="3" destOrd="0" presId="urn:microsoft.com/office/officeart/2018/2/layout/IconVerticalSolidList"/>
    <dgm:cxn modelId="{86AD4C15-A25D-4FBA-8E59-217FF76E1B42}" type="presParOf" srcId="{D980FEB6-2CEE-45F5-8429-902DA5D776FA}" destId="{BB62C947-8303-45CC-86E5-76B066BEDDC4}" srcOrd="4" destOrd="0" presId="urn:microsoft.com/office/officeart/2018/2/layout/IconVerticalSolidList"/>
    <dgm:cxn modelId="{E69F20B5-82E2-4FC9-9B20-BA64D7D3A89C}" type="presParOf" srcId="{BB62C947-8303-45CC-86E5-76B066BEDDC4}" destId="{227D31A3-C210-4C11-8B4F-D8F32A0DB0BA}" srcOrd="0" destOrd="0" presId="urn:microsoft.com/office/officeart/2018/2/layout/IconVerticalSolidList"/>
    <dgm:cxn modelId="{EBA1E6E9-83F8-420C-8244-96D902DAFFA3}" type="presParOf" srcId="{BB62C947-8303-45CC-86E5-76B066BEDDC4}" destId="{FC84F94F-724F-421F-955E-EC76ACBCBFDB}" srcOrd="1" destOrd="0" presId="urn:microsoft.com/office/officeart/2018/2/layout/IconVerticalSolidList"/>
    <dgm:cxn modelId="{04A08F39-CB01-438F-9A51-B8FA7D628EC9}" type="presParOf" srcId="{BB62C947-8303-45CC-86E5-76B066BEDDC4}" destId="{6CFADD14-9DDA-4311-8DF0-55C80D4F3843}" srcOrd="2" destOrd="0" presId="urn:microsoft.com/office/officeart/2018/2/layout/IconVerticalSolidList"/>
    <dgm:cxn modelId="{8246EB48-EF66-4681-9557-16A8A1BB6E3D}" type="presParOf" srcId="{BB62C947-8303-45CC-86E5-76B066BEDDC4}" destId="{8E70C803-3F27-4E26-9450-E0DD7B49BFD7}" srcOrd="3" destOrd="0" presId="urn:microsoft.com/office/officeart/2018/2/layout/IconVerticalSolidList"/>
    <dgm:cxn modelId="{6D939EBB-6DF6-48C4-8428-5AFB109DFF0A}" type="presParOf" srcId="{BB62C947-8303-45CC-86E5-76B066BEDDC4}" destId="{86BDD72D-5993-4505-918B-E71F30024585}" srcOrd="4" destOrd="0" presId="urn:microsoft.com/office/officeart/2018/2/layout/IconVerticalSolidList"/>
    <dgm:cxn modelId="{4D40C8C4-D0E6-476C-9315-EB41553CE637}" type="presParOf" srcId="{D980FEB6-2CEE-45F5-8429-902DA5D776FA}" destId="{D9AF1023-DC94-4F4E-80BD-50602E411E94}" srcOrd="5" destOrd="0" presId="urn:microsoft.com/office/officeart/2018/2/layout/IconVerticalSolidList"/>
    <dgm:cxn modelId="{574C2353-3B0C-484B-900D-3F85725A060D}" type="presParOf" srcId="{D980FEB6-2CEE-45F5-8429-902DA5D776FA}" destId="{C5B8708B-A8BA-45DB-9CBF-92EB5174C80E}" srcOrd="6" destOrd="0" presId="urn:microsoft.com/office/officeart/2018/2/layout/IconVerticalSolidList"/>
    <dgm:cxn modelId="{F3CA4EF0-AAAB-4457-A5E9-77194A1AC9BD}" type="presParOf" srcId="{C5B8708B-A8BA-45DB-9CBF-92EB5174C80E}" destId="{821BBB4B-64E7-403D-BFED-C3AA49D2EB9C}" srcOrd="0" destOrd="0" presId="urn:microsoft.com/office/officeart/2018/2/layout/IconVerticalSolidList"/>
    <dgm:cxn modelId="{CB6517CD-FAEE-47D3-8499-8C21F1F2ACFF}" type="presParOf" srcId="{C5B8708B-A8BA-45DB-9CBF-92EB5174C80E}" destId="{894F0A31-BF6B-45A2-B1B0-6F61AEA6E454}" srcOrd="1" destOrd="0" presId="urn:microsoft.com/office/officeart/2018/2/layout/IconVerticalSolidList"/>
    <dgm:cxn modelId="{95D447E4-6542-48AA-9D9D-A9222DA1B7FD}" type="presParOf" srcId="{C5B8708B-A8BA-45DB-9CBF-92EB5174C80E}" destId="{ADC0288D-255B-4E4E-9BE7-9E6C22A30669}" srcOrd="2" destOrd="0" presId="urn:microsoft.com/office/officeart/2018/2/layout/IconVerticalSolidList"/>
    <dgm:cxn modelId="{84427ED6-82CC-4EC7-AA6F-219874274BC7}" type="presParOf" srcId="{C5B8708B-A8BA-45DB-9CBF-92EB5174C80E}" destId="{E891ECE1-2D69-4F93-BC4D-6BF99256A58D}" srcOrd="3" destOrd="0" presId="urn:microsoft.com/office/officeart/2018/2/layout/IconVerticalSolidList"/>
    <dgm:cxn modelId="{3CB18CE6-9F6F-4DFB-9EB7-C11177025990}" type="presParOf" srcId="{C5B8708B-A8BA-45DB-9CBF-92EB5174C80E}" destId="{B7C6DC16-B4F5-4010-ACED-880CD8B260BC}" srcOrd="4" destOrd="0" presId="urn:microsoft.com/office/officeart/2018/2/layout/IconVerticalSolidList"/>
    <dgm:cxn modelId="{94CA7C2D-1E11-481A-AE34-7233069E3E02}" type="presParOf" srcId="{D980FEB6-2CEE-45F5-8429-902DA5D776FA}" destId="{D9B37408-9F7D-4AF1-A8FF-47012A74ADAF}" srcOrd="7" destOrd="0" presId="urn:microsoft.com/office/officeart/2018/2/layout/IconVerticalSolidList"/>
    <dgm:cxn modelId="{F0843484-AA22-4B6F-8EC9-E75758E7BF40}" type="presParOf" srcId="{D980FEB6-2CEE-45F5-8429-902DA5D776FA}" destId="{A0D3F9AA-912D-4AF7-A9D6-A24A16D6610A}" srcOrd="8" destOrd="0" presId="urn:microsoft.com/office/officeart/2018/2/layout/IconVerticalSolidList"/>
    <dgm:cxn modelId="{2533BAF5-247C-46A4-8D09-EC6105BF2A58}" type="presParOf" srcId="{A0D3F9AA-912D-4AF7-A9D6-A24A16D6610A}" destId="{A2914174-C069-4031-A524-4D6AC4D25954}" srcOrd="0" destOrd="0" presId="urn:microsoft.com/office/officeart/2018/2/layout/IconVerticalSolidList"/>
    <dgm:cxn modelId="{487C65B0-4A22-431D-BE77-9E338F4424F1}" type="presParOf" srcId="{A0D3F9AA-912D-4AF7-A9D6-A24A16D6610A}" destId="{01BA79AD-2C37-4A90-8AC3-D53FB55DF485}" srcOrd="1" destOrd="0" presId="urn:microsoft.com/office/officeart/2018/2/layout/IconVerticalSolidList"/>
    <dgm:cxn modelId="{61293004-3BF0-45BF-A80F-A38EC23B4A9E}" type="presParOf" srcId="{A0D3F9AA-912D-4AF7-A9D6-A24A16D6610A}" destId="{00882AE7-4ADF-43E6-A034-B99C7C1F234A}" srcOrd="2" destOrd="0" presId="urn:microsoft.com/office/officeart/2018/2/layout/IconVerticalSolidList"/>
    <dgm:cxn modelId="{E77820E2-F07B-401F-B4AD-BA946082919B}" type="presParOf" srcId="{A0D3F9AA-912D-4AF7-A9D6-A24A16D6610A}" destId="{036912E6-86B8-4E91-91EC-0F090C9E0EAF}" srcOrd="3" destOrd="0" presId="urn:microsoft.com/office/officeart/2018/2/layout/IconVerticalSolidList"/>
    <dgm:cxn modelId="{9A3CEDC4-3987-495F-93FC-9A802B5EAEE0}" type="presParOf" srcId="{A0D3F9AA-912D-4AF7-A9D6-A24A16D6610A}" destId="{1359EFEC-B37A-45AA-8C3F-233587B0717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45F29-19C6-4D0F-9CEB-9AA0EB92A2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5C1A1B-EEAC-45A5-BCA9-F11B3B87718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Taskforce</a:t>
          </a:r>
          <a:endParaRPr lang="en-US" dirty="0"/>
        </a:p>
      </dgm:t>
    </dgm:pt>
    <dgm:pt modelId="{BD0E1C4B-0273-43AA-B738-92F2E931EF37}" type="parTrans" cxnId="{482A062E-0274-4DC6-9E4F-05F2BB712C86}">
      <dgm:prSet/>
      <dgm:spPr/>
      <dgm:t>
        <a:bodyPr/>
        <a:lstStyle/>
        <a:p>
          <a:endParaRPr lang="en-US"/>
        </a:p>
      </dgm:t>
    </dgm:pt>
    <dgm:pt modelId="{E145ED0D-1980-4059-8A07-49ED0B440A74}" type="sibTrans" cxnId="{482A062E-0274-4DC6-9E4F-05F2BB712C86}">
      <dgm:prSet/>
      <dgm:spPr/>
      <dgm:t>
        <a:bodyPr/>
        <a:lstStyle/>
        <a:p>
          <a:endParaRPr lang="en-US"/>
        </a:p>
      </dgm:t>
    </dgm:pt>
    <dgm:pt modelId="{EE4E0CA0-B736-4C72-8CAD-15CF9F7A32E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RFP Purpose Statement</a:t>
          </a:r>
        </a:p>
      </dgm:t>
    </dgm:pt>
    <dgm:pt modelId="{E6178AE3-6E27-461A-AF33-108E52BB6887}" type="parTrans" cxnId="{CD1444D3-6F8F-4C8A-B795-90E93416E4E3}">
      <dgm:prSet/>
      <dgm:spPr/>
      <dgm:t>
        <a:bodyPr/>
        <a:lstStyle/>
        <a:p>
          <a:endParaRPr lang="en-US"/>
        </a:p>
      </dgm:t>
    </dgm:pt>
    <dgm:pt modelId="{73DCB45B-5341-4F6F-A7BB-000536D56EA3}" type="sibTrans" cxnId="{CD1444D3-6F8F-4C8A-B795-90E93416E4E3}">
      <dgm:prSet/>
      <dgm:spPr/>
      <dgm:t>
        <a:bodyPr/>
        <a:lstStyle/>
        <a:p>
          <a:endParaRPr lang="en-US"/>
        </a:p>
      </dgm:t>
    </dgm:pt>
    <dgm:pt modelId="{0D9E5C42-3866-4619-AD1A-298C2FBCF3C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WACTC</a:t>
          </a:r>
          <a:endParaRPr lang="en-US" dirty="0"/>
        </a:p>
      </dgm:t>
    </dgm:pt>
    <dgm:pt modelId="{B7C52F7A-B3AF-452C-811F-7B5E3182E0D3}" type="parTrans" cxnId="{79A2C306-4F78-479C-A083-5B0C09C2FE38}">
      <dgm:prSet/>
      <dgm:spPr/>
      <dgm:t>
        <a:bodyPr/>
        <a:lstStyle/>
        <a:p>
          <a:endParaRPr lang="en-US"/>
        </a:p>
      </dgm:t>
    </dgm:pt>
    <dgm:pt modelId="{756BA139-ADE2-4DB3-BF2A-1EDF701ECDC8}" type="sibTrans" cxnId="{79A2C306-4F78-479C-A083-5B0C09C2FE38}">
      <dgm:prSet/>
      <dgm:spPr/>
      <dgm:t>
        <a:bodyPr/>
        <a:lstStyle/>
        <a:p>
          <a:endParaRPr lang="en-US"/>
        </a:p>
      </dgm:t>
    </dgm:pt>
    <dgm:pt modelId="{6F7C164F-2109-4A68-8C5A-400AB6965A8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Configuration</a:t>
          </a:r>
        </a:p>
      </dgm:t>
    </dgm:pt>
    <dgm:pt modelId="{0B8489B4-F4EA-4398-A9A1-DF16E31BF522}" type="parTrans" cxnId="{52910CA6-F963-4F80-A74B-FDBA62C8CBB4}">
      <dgm:prSet/>
      <dgm:spPr/>
      <dgm:t>
        <a:bodyPr/>
        <a:lstStyle/>
        <a:p>
          <a:endParaRPr lang="en-US"/>
        </a:p>
      </dgm:t>
    </dgm:pt>
    <dgm:pt modelId="{D9948B11-CAB4-4A0B-A749-6A037C1DE005}" type="sibTrans" cxnId="{52910CA6-F963-4F80-A74B-FDBA62C8CBB4}">
      <dgm:prSet/>
      <dgm:spPr/>
      <dgm:t>
        <a:bodyPr/>
        <a:lstStyle/>
        <a:p>
          <a:endParaRPr lang="en-US"/>
        </a:p>
      </dgm:t>
    </dgm:pt>
    <dgm:pt modelId="{DDC176CC-E2B8-4198-B948-3636AE44335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SBCTC</a:t>
          </a:r>
          <a:endParaRPr lang="en-US" dirty="0"/>
        </a:p>
      </dgm:t>
    </dgm:pt>
    <dgm:pt modelId="{2243627A-FC1C-45FD-94E0-DC4E8BE25400}" type="parTrans" cxnId="{77BE5AD2-B2B6-429E-9D0D-A150EE5B85E1}">
      <dgm:prSet/>
      <dgm:spPr/>
      <dgm:t>
        <a:bodyPr/>
        <a:lstStyle/>
        <a:p>
          <a:endParaRPr lang="en-US"/>
        </a:p>
      </dgm:t>
    </dgm:pt>
    <dgm:pt modelId="{E80DA386-ED4C-4532-A0FD-F6C29C92F135}" type="sibTrans" cxnId="{77BE5AD2-B2B6-429E-9D0D-A150EE5B85E1}">
      <dgm:prSet/>
      <dgm:spPr/>
      <dgm:t>
        <a:bodyPr/>
        <a:lstStyle/>
        <a:p>
          <a:endParaRPr lang="en-US"/>
        </a:p>
      </dgm:t>
    </dgm:pt>
    <dgm:pt modelId="{77455ECF-00A2-44C0-9B7A-3891D98D9D2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RFP process management</a:t>
          </a:r>
        </a:p>
      </dgm:t>
    </dgm:pt>
    <dgm:pt modelId="{A26315C2-CA1B-426C-BF36-626D2D5F7348}" type="parTrans" cxnId="{B7A2CD41-C4BC-45C4-A936-01A7CBA68CD0}">
      <dgm:prSet/>
      <dgm:spPr/>
      <dgm:t>
        <a:bodyPr/>
        <a:lstStyle/>
        <a:p>
          <a:endParaRPr lang="en-US"/>
        </a:p>
      </dgm:t>
    </dgm:pt>
    <dgm:pt modelId="{3222D21C-7769-44E9-B537-3431DB92B109}" type="sibTrans" cxnId="{B7A2CD41-C4BC-45C4-A936-01A7CBA68CD0}">
      <dgm:prSet/>
      <dgm:spPr/>
      <dgm:t>
        <a:bodyPr/>
        <a:lstStyle/>
        <a:p>
          <a:endParaRPr lang="en-US"/>
        </a:p>
      </dgm:t>
    </dgm:pt>
    <dgm:pt modelId="{94E1F07D-6882-4DC0-A867-9A003CD7882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Implementation Support</a:t>
          </a:r>
        </a:p>
      </dgm:t>
    </dgm:pt>
    <dgm:pt modelId="{5013A9F9-B615-49FA-ACF7-3EB1FEC3C3EE}" type="parTrans" cxnId="{7BA7DC28-D6C9-488D-AEA6-FA66FCD3E435}">
      <dgm:prSet/>
      <dgm:spPr/>
      <dgm:t>
        <a:bodyPr/>
        <a:lstStyle/>
        <a:p>
          <a:endParaRPr lang="en-US"/>
        </a:p>
      </dgm:t>
    </dgm:pt>
    <dgm:pt modelId="{545E0B1B-46CD-4393-9FF6-62F3D18C035B}" type="sibTrans" cxnId="{7BA7DC28-D6C9-488D-AEA6-FA66FCD3E435}">
      <dgm:prSet/>
      <dgm:spPr/>
      <dgm:t>
        <a:bodyPr/>
        <a:lstStyle/>
        <a:p>
          <a:endParaRPr lang="en-US"/>
        </a:p>
      </dgm:t>
    </dgm:pt>
    <dgm:pt modelId="{24038C7A-2F66-4C91-8C0F-4C057DDF6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Functional requirements of tools</a:t>
          </a:r>
        </a:p>
      </dgm:t>
    </dgm:pt>
    <dgm:pt modelId="{CBD1BB1E-4B9E-4506-A143-CD9A66BDFFE0}" type="parTrans" cxnId="{3BE74824-1F70-4ADB-BAEC-2F9DA79C4A05}">
      <dgm:prSet/>
      <dgm:spPr/>
      <dgm:t>
        <a:bodyPr/>
        <a:lstStyle/>
        <a:p>
          <a:endParaRPr lang="en-US"/>
        </a:p>
      </dgm:t>
    </dgm:pt>
    <dgm:pt modelId="{DDE4E298-65FD-46C7-BE7D-57D7A654B834}" type="sibTrans" cxnId="{3BE74824-1F70-4ADB-BAEC-2F9DA79C4A05}">
      <dgm:prSet/>
      <dgm:spPr/>
      <dgm:t>
        <a:bodyPr/>
        <a:lstStyle/>
        <a:p>
          <a:endParaRPr lang="en-US"/>
        </a:p>
      </dgm:t>
    </dgm:pt>
    <dgm:pt modelId="{2C8B8A43-469F-43F7-89E4-0A1A6A9D8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and integrate aggregate RFI data</a:t>
          </a:r>
        </a:p>
      </dgm:t>
    </dgm:pt>
    <dgm:pt modelId="{B885F893-5EA5-4F79-BF53-1DF03B16B2CB}" type="parTrans" cxnId="{51089530-0406-44C8-B156-1CF5F57B4167}">
      <dgm:prSet/>
      <dgm:spPr/>
      <dgm:t>
        <a:bodyPr/>
        <a:lstStyle/>
        <a:p>
          <a:endParaRPr lang="en-US"/>
        </a:p>
      </dgm:t>
    </dgm:pt>
    <dgm:pt modelId="{2955C1C0-B9F6-48B0-BA37-BA657CB3C3F9}" type="sibTrans" cxnId="{51089530-0406-44C8-B156-1CF5F57B4167}">
      <dgm:prSet/>
      <dgm:spPr/>
      <dgm:t>
        <a:bodyPr/>
        <a:lstStyle/>
        <a:p>
          <a:endParaRPr lang="en-US"/>
        </a:p>
      </dgm:t>
    </dgm:pt>
    <dgm:pt modelId="{9F24BC15-99F0-404B-9D24-2727930B95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Stakeholder group communication and feedback</a:t>
          </a:r>
        </a:p>
      </dgm:t>
    </dgm:pt>
    <dgm:pt modelId="{38EFE865-93FA-4236-A15C-E6582CEBF82D}" type="parTrans" cxnId="{1D0A9EC7-EB5B-4E7A-BE75-37E26A927F1A}">
      <dgm:prSet/>
      <dgm:spPr/>
      <dgm:t>
        <a:bodyPr/>
        <a:lstStyle/>
        <a:p>
          <a:endParaRPr lang="en-US"/>
        </a:p>
      </dgm:t>
    </dgm:pt>
    <dgm:pt modelId="{694334CC-E13C-4103-8A3F-55F98EE8CA6C}" type="sibTrans" cxnId="{1D0A9EC7-EB5B-4E7A-BE75-37E26A927F1A}">
      <dgm:prSet/>
      <dgm:spPr/>
      <dgm:t>
        <a:bodyPr/>
        <a:lstStyle/>
        <a:p>
          <a:endParaRPr lang="en-US"/>
        </a:p>
      </dgm:t>
    </dgm:pt>
    <dgm:pt modelId="{5BDDB050-B6ED-48A5-BF14-06F837B90CB9}">
      <dgm:prSet/>
      <dgm:spPr/>
      <dgm:t>
        <a:bodyPr/>
        <a:lstStyle/>
        <a:p>
          <a:r>
            <a:rPr lang="en-US" dirty="0"/>
            <a:t>System Management (community pool)</a:t>
          </a:r>
        </a:p>
      </dgm:t>
    </dgm:pt>
    <dgm:pt modelId="{B128C1D8-E29F-4C91-A347-D33FA3E2951A}" type="parTrans" cxnId="{546FD0D2-AD4B-4932-AB16-B0A91487DD38}">
      <dgm:prSet/>
      <dgm:spPr/>
      <dgm:t>
        <a:bodyPr/>
        <a:lstStyle/>
        <a:p>
          <a:endParaRPr lang="en-US"/>
        </a:p>
      </dgm:t>
    </dgm:pt>
    <dgm:pt modelId="{3F673D24-2DCF-4ABC-8C87-08ED63E17286}" type="sibTrans" cxnId="{546FD0D2-AD4B-4932-AB16-B0A91487DD38}">
      <dgm:prSet/>
      <dgm:spPr/>
      <dgm:t>
        <a:bodyPr/>
        <a:lstStyle/>
        <a:p>
          <a:endParaRPr lang="en-US"/>
        </a:p>
      </dgm:t>
    </dgm:pt>
    <dgm:pt modelId="{6C975111-8015-4551-958D-171530EDC5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Individual Colleges will determine their buy-in</a:t>
          </a:r>
        </a:p>
      </dgm:t>
    </dgm:pt>
    <dgm:pt modelId="{4943D0F9-5A22-4079-885A-A212E8E08C93}" type="parTrans" cxnId="{D0D17BD4-4B59-40D2-A36E-D8A39F7DFF65}">
      <dgm:prSet/>
      <dgm:spPr/>
      <dgm:t>
        <a:bodyPr/>
        <a:lstStyle/>
        <a:p>
          <a:endParaRPr lang="en-US"/>
        </a:p>
      </dgm:t>
    </dgm:pt>
    <dgm:pt modelId="{BFDC86B0-AC59-4B8B-959D-309D8B1B2378}" type="sibTrans" cxnId="{D0D17BD4-4B59-40D2-A36E-D8A39F7DFF65}">
      <dgm:prSet/>
      <dgm:spPr/>
      <dgm:t>
        <a:bodyPr/>
        <a:lstStyle/>
        <a:p>
          <a:endParaRPr lang="en-US"/>
        </a:p>
      </dgm:t>
    </dgm:pt>
    <dgm:pt modelId="{8DEBBADF-2242-4A2F-86E2-EE99FD7B8D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Vendor relationships, contract management, and invoicing</a:t>
          </a:r>
        </a:p>
      </dgm:t>
    </dgm:pt>
    <dgm:pt modelId="{99B4CF8A-250A-4616-93AA-4AC92F0A8B48}" type="parTrans" cxnId="{52B01E83-7875-46D2-BD76-FD59EE3FF37F}">
      <dgm:prSet/>
      <dgm:spPr/>
      <dgm:t>
        <a:bodyPr/>
        <a:lstStyle/>
        <a:p>
          <a:endParaRPr lang="en-US"/>
        </a:p>
      </dgm:t>
    </dgm:pt>
    <dgm:pt modelId="{8C3D713B-A027-4EEB-A4EA-92BCCEE00BFE}" type="sibTrans" cxnId="{52B01E83-7875-46D2-BD76-FD59EE3FF37F}">
      <dgm:prSet/>
      <dgm:spPr/>
      <dgm:t>
        <a:bodyPr/>
        <a:lstStyle/>
        <a:p>
          <a:endParaRPr lang="en-US"/>
        </a:p>
      </dgm:t>
    </dgm:pt>
    <dgm:pt modelId="{718D8B27-84D9-48AA-A35A-C5A1C36C5C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and ctcLink integration</a:t>
          </a:r>
        </a:p>
      </dgm:t>
    </dgm:pt>
    <dgm:pt modelId="{A51B4465-1D68-41BD-B3DB-2892B3E16F57}" type="parTrans" cxnId="{B7D33DEC-D79F-4DA2-8505-BAEC5F1AB4AB}">
      <dgm:prSet/>
      <dgm:spPr/>
      <dgm:t>
        <a:bodyPr/>
        <a:lstStyle/>
        <a:p>
          <a:endParaRPr lang="en-US"/>
        </a:p>
      </dgm:t>
    </dgm:pt>
    <dgm:pt modelId="{484E0B0C-71A4-4061-9BDB-57138475C37C}" type="sibTrans" cxnId="{B7D33DEC-D79F-4DA2-8505-BAEC5F1AB4AB}">
      <dgm:prSet/>
      <dgm:spPr/>
      <dgm:t>
        <a:bodyPr/>
        <a:lstStyle/>
        <a:p>
          <a:endParaRPr lang="en-US"/>
        </a:p>
      </dgm:t>
    </dgm:pt>
    <dgm:pt modelId="{FE9CC082-3AF3-4661-83DF-1BBE37582EA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Institutional Instance (backyard pool)</a:t>
          </a:r>
        </a:p>
      </dgm:t>
    </dgm:pt>
    <dgm:pt modelId="{BCD6CD5D-B040-4C8D-9EE2-55598A5C1DA4}" type="parTrans" cxnId="{F925383B-8CEF-4D20-8A04-FD60DEC7DAE5}">
      <dgm:prSet/>
      <dgm:spPr/>
      <dgm:t>
        <a:bodyPr/>
        <a:lstStyle/>
        <a:p>
          <a:endParaRPr lang="en-US"/>
        </a:p>
      </dgm:t>
    </dgm:pt>
    <dgm:pt modelId="{BF7AF44F-2FBA-472B-B88C-40FEE2CC3387}" type="sibTrans" cxnId="{F925383B-8CEF-4D20-8A04-FD60DEC7DAE5}">
      <dgm:prSet/>
      <dgm:spPr/>
      <dgm:t>
        <a:bodyPr/>
        <a:lstStyle/>
        <a:p>
          <a:endParaRPr lang="en-US"/>
        </a:p>
      </dgm:t>
    </dgm:pt>
    <dgm:pt modelId="{AFB735CD-0CFE-4526-A49A-12B3398CFB0E}" type="pres">
      <dgm:prSet presAssocID="{4ED45F29-19C6-4D0F-9CEB-9AA0EB92A287}" presName="Name0" presStyleCnt="0">
        <dgm:presLayoutVars>
          <dgm:dir/>
          <dgm:animLvl val="lvl"/>
          <dgm:resizeHandles val="exact"/>
        </dgm:presLayoutVars>
      </dgm:prSet>
      <dgm:spPr/>
    </dgm:pt>
    <dgm:pt modelId="{59F535F4-688C-4A5B-8A2D-E4279F644E64}" type="pres">
      <dgm:prSet presAssocID="{4A5C1A1B-EEAC-45A5-BCA9-F11B3B87718F}" presName="composite" presStyleCnt="0"/>
      <dgm:spPr/>
    </dgm:pt>
    <dgm:pt modelId="{54766C30-14E4-478E-9A5B-6C57CFD43114}" type="pres">
      <dgm:prSet presAssocID="{4A5C1A1B-EEAC-45A5-BCA9-F11B3B87718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28BBE0E-8069-4C3E-A2FD-F50AC06173E9}" type="pres">
      <dgm:prSet presAssocID="{4A5C1A1B-EEAC-45A5-BCA9-F11B3B87718F}" presName="desTx" presStyleLbl="alignAccFollowNode1" presStyleIdx="0" presStyleCnt="3">
        <dgm:presLayoutVars>
          <dgm:bulletEnabled val="1"/>
        </dgm:presLayoutVars>
      </dgm:prSet>
      <dgm:spPr/>
    </dgm:pt>
    <dgm:pt modelId="{38175A80-3CA6-458D-9B0B-B4F50554497A}" type="pres">
      <dgm:prSet presAssocID="{E145ED0D-1980-4059-8A07-49ED0B440A74}" presName="space" presStyleCnt="0"/>
      <dgm:spPr/>
    </dgm:pt>
    <dgm:pt modelId="{AE71340C-8CE5-4D53-B1EC-FCC46AAEC138}" type="pres">
      <dgm:prSet presAssocID="{0D9E5C42-3866-4619-AD1A-298C2FBCF3C2}" presName="composite" presStyleCnt="0"/>
      <dgm:spPr/>
    </dgm:pt>
    <dgm:pt modelId="{ADB53B43-2BD1-4419-A174-523D92C13D7F}" type="pres">
      <dgm:prSet presAssocID="{0D9E5C42-3866-4619-AD1A-298C2FBCF3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1249953-15DB-4BC0-8EB9-61EAB806B307}" type="pres">
      <dgm:prSet presAssocID="{0D9E5C42-3866-4619-AD1A-298C2FBCF3C2}" presName="desTx" presStyleLbl="alignAccFollowNode1" presStyleIdx="1" presStyleCnt="3">
        <dgm:presLayoutVars>
          <dgm:bulletEnabled val="1"/>
        </dgm:presLayoutVars>
      </dgm:prSet>
      <dgm:spPr/>
    </dgm:pt>
    <dgm:pt modelId="{E6F67924-A86D-4936-91E0-65F0D95C3A2C}" type="pres">
      <dgm:prSet presAssocID="{756BA139-ADE2-4DB3-BF2A-1EDF701ECDC8}" presName="space" presStyleCnt="0"/>
      <dgm:spPr/>
    </dgm:pt>
    <dgm:pt modelId="{10175FC4-FF9C-4660-88E9-901934898096}" type="pres">
      <dgm:prSet presAssocID="{DDC176CC-E2B8-4198-B948-3636AE44335B}" presName="composite" presStyleCnt="0"/>
      <dgm:spPr/>
    </dgm:pt>
    <dgm:pt modelId="{BC5E39B0-6F44-4E80-912E-8F227327A3BF}" type="pres">
      <dgm:prSet presAssocID="{DDC176CC-E2B8-4198-B948-3636AE4433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94E77D9-9ECC-4314-8684-65696708E9C2}" type="pres">
      <dgm:prSet presAssocID="{DDC176CC-E2B8-4198-B948-3636AE44335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9A2C306-4F78-479C-A083-5B0C09C2FE38}" srcId="{4ED45F29-19C6-4D0F-9CEB-9AA0EB92A287}" destId="{0D9E5C42-3866-4619-AD1A-298C2FBCF3C2}" srcOrd="1" destOrd="0" parTransId="{B7C52F7A-B3AF-452C-811F-7B5E3182E0D3}" sibTransId="{756BA139-ADE2-4DB3-BF2A-1EDF701ECDC8}"/>
    <dgm:cxn modelId="{79CE570A-2347-4752-913D-1041BABCF743}" type="presOf" srcId="{5BDDB050-B6ED-48A5-BF14-06F837B90CB9}" destId="{41249953-15DB-4BC0-8EB9-61EAB806B307}" srcOrd="0" destOrd="2" presId="urn:microsoft.com/office/officeart/2005/8/layout/hList1"/>
    <dgm:cxn modelId="{D080F31C-7353-41FD-9AE0-002C8CE0C243}" type="presOf" srcId="{DDC176CC-E2B8-4198-B948-3636AE44335B}" destId="{BC5E39B0-6F44-4E80-912E-8F227327A3BF}" srcOrd="0" destOrd="0" presId="urn:microsoft.com/office/officeart/2005/8/layout/hList1"/>
    <dgm:cxn modelId="{F1DC5620-1561-4C45-8265-AFBD8061A291}" type="presOf" srcId="{4ED45F29-19C6-4D0F-9CEB-9AA0EB92A287}" destId="{AFB735CD-0CFE-4526-A49A-12B3398CFB0E}" srcOrd="0" destOrd="0" presId="urn:microsoft.com/office/officeart/2005/8/layout/hList1"/>
    <dgm:cxn modelId="{3BE74824-1F70-4ADB-BAEC-2F9DA79C4A05}" srcId="{4A5C1A1B-EEAC-45A5-BCA9-F11B3B87718F}" destId="{24038C7A-2F66-4C91-8C0F-4C057DDF6CB3}" srcOrd="1" destOrd="0" parTransId="{CBD1BB1E-4B9E-4506-A143-CD9A66BDFFE0}" sibTransId="{DDE4E298-65FD-46C7-BE7D-57D7A654B834}"/>
    <dgm:cxn modelId="{7BA7DC28-D6C9-488D-AEA6-FA66FCD3E435}" srcId="{DDC176CC-E2B8-4198-B948-3636AE44335B}" destId="{94E1F07D-6882-4DC0-A867-9A003CD78827}" srcOrd="3" destOrd="0" parTransId="{5013A9F9-B615-49FA-ACF7-3EB1FEC3C3EE}" sibTransId="{545E0B1B-46CD-4393-9FF6-62F3D18C035B}"/>
    <dgm:cxn modelId="{140F032A-03EA-4767-A8A2-9D76E24F0B13}" type="presOf" srcId="{0D9E5C42-3866-4619-AD1A-298C2FBCF3C2}" destId="{ADB53B43-2BD1-4419-A174-523D92C13D7F}" srcOrd="0" destOrd="0" presId="urn:microsoft.com/office/officeart/2005/8/layout/hList1"/>
    <dgm:cxn modelId="{482A062E-0274-4DC6-9E4F-05F2BB712C86}" srcId="{4ED45F29-19C6-4D0F-9CEB-9AA0EB92A287}" destId="{4A5C1A1B-EEAC-45A5-BCA9-F11B3B87718F}" srcOrd="0" destOrd="0" parTransId="{BD0E1C4B-0273-43AA-B738-92F2E931EF37}" sibTransId="{E145ED0D-1980-4059-8A07-49ED0B440A74}"/>
    <dgm:cxn modelId="{95B68E2F-4B0E-4FAA-B8D0-FE0098176D2E}" type="presOf" srcId="{FE9CC082-3AF3-4661-83DF-1BBE37582EA2}" destId="{41249953-15DB-4BC0-8EB9-61EAB806B307}" srcOrd="0" destOrd="1" presId="urn:microsoft.com/office/officeart/2005/8/layout/hList1"/>
    <dgm:cxn modelId="{51089530-0406-44C8-B156-1CF5F57B4167}" srcId="{4A5C1A1B-EEAC-45A5-BCA9-F11B3B87718F}" destId="{2C8B8A43-469F-43F7-89E4-0A1A6A9D83B1}" srcOrd="2" destOrd="0" parTransId="{B885F893-5EA5-4F79-BF53-1DF03B16B2CB}" sibTransId="{2955C1C0-B9F6-48B0-BA37-BA657CB3C3F9}"/>
    <dgm:cxn modelId="{F925383B-8CEF-4D20-8A04-FD60DEC7DAE5}" srcId="{6F7C164F-2109-4A68-8C5A-400AB6965A82}" destId="{FE9CC082-3AF3-4661-83DF-1BBE37582EA2}" srcOrd="0" destOrd="0" parTransId="{BCD6CD5D-B040-4C8D-9EE2-55598A5C1DA4}" sibTransId="{BF7AF44F-2FBA-472B-B88C-40FEE2CC3387}"/>
    <dgm:cxn modelId="{60D0F53E-43EC-48CE-A0E7-AF04CD46DD18}" type="presOf" srcId="{6C975111-8015-4551-958D-171530EDC576}" destId="{41249953-15DB-4BC0-8EB9-61EAB806B307}" srcOrd="0" destOrd="3" presId="urn:microsoft.com/office/officeart/2005/8/layout/hList1"/>
    <dgm:cxn modelId="{482A095F-DB04-4129-B1B5-AA695D921C6B}" type="presOf" srcId="{94E1F07D-6882-4DC0-A867-9A003CD78827}" destId="{794E77D9-9ECC-4314-8684-65696708E9C2}" srcOrd="0" destOrd="3" presId="urn:microsoft.com/office/officeart/2005/8/layout/hList1"/>
    <dgm:cxn modelId="{B7A2CD41-C4BC-45C4-A936-01A7CBA68CD0}" srcId="{DDC176CC-E2B8-4198-B948-3636AE44335B}" destId="{77455ECF-00A2-44C0-9B7A-3891D98D9D22}" srcOrd="0" destOrd="0" parTransId="{A26315C2-CA1B-426C-BF36-626D2D5F7348}" sibTransId="{3222D21C-7769-44E9-B537-3431DB92B109}"/>
    <dgm:cxn modelId="{F6A4906F-1D83-4BF0-B728-F8A6477B9488}" type="presOf" srcId="{24038C7A-2F66-4C91-8C0F-4C057DDF6CB3}" destId="{A28BBE0E-8069-4C3E-A2FD-F50AC06173E9}" srcOrd="0" destOrd="1" presId="urn:microsoft.com/office/officeart/2005/8/layout/hList1"/>
    <dgm:cxn modelId="{F809517F-1D12-4DFA-88AD-0516903CCCE5}" type="presOf" srcId="{9F24BC15-99F0-404B-9D24-2727930B954B}" destId="{A28BBE0E-8069-4C3E-A2FD-F50AC06173E9}" srcOrd="0" destOrd="3" presId="urn:microsoft.com/office/officeart/2005/8/layout/hList1"/>
    <dgm:cxn modelId="{52B01E83-7875-46D2-BD76-FD59EE3FF37F}" srcId="{DDC176CC-E2B8-4198-B948-3636AE44335B}" destId="{8DEBBADF-2242-4A2F-86E2-EE99FD7B8D30}" srcOrd="1" destOrd="0" parTransId="{99B4CF8A-250A-4616-93AA-4AC92F0A8B48}" sibTransId="{8C3D713B-A027-4EEB-A4EA-92BCCEE00BFE}"/>
    <dgm:cxn modelId="{5662A693-5618-4BD3-856E-6CDF5B2E6665}" type="presOf" srcId="{6F7C164F-2109-4A68-8C5A-400AB6965A82}" destId="{41249953-15DB-4BC0-8EB9-61EAB806B307}" srcOrd="0" destOrd="0" presId="urn:microsoft.com/office/officeart/2005/8/layout/hList1"/>
    <dgm:cxn modelId="{11A4869A-9C4E-4F4F-B034-D30A39F6764B}" type="presOf" srcId="{4A5C1A1B-EEAC-45A5-BCA9-F11B3B87718F}" destId="{54766C30-14E4-478E-9A5B-6C57CFD43114}" srcOrd="0" destOrd="0" presId="urn:microsoft.com/office/officeart/2005/8/layout/hList1"/>
    <dgm:cxn modelId="{6FD5E09B-1F26-4B55-9DF0-87BFA3E4D2FD}" type="presOf" srcId="{2C8B8A43-469F-43F7-89E4-0A1A6A9D83B1}" destId="{A28BBE0E-8069-4C3E-A2FD-F50AC06173E9}" srcOrd="0" destOrd="2" presId="urn:microsoft.com/office/officeart/2005/8/layout/hList1"/>
    <dgm:cxn modelId="{52910CA6-F963-4F80-A74B-FDBA62C8CBB4}" srcId="{0D9E5C42-3866-4619-AD1A-298C2FBCF3C2}" destId="{6F7C164F-2109-4A68-8C5A-400AB6965A82}" srcOrd="0" destOrd="0" parTransId="{0B8489B4-F4EA-4398-A9A1-DF16E31BF522}" sibTransId="{D9948B11-CAB4-4A0B-A749-6A037C1DE005}"/>
    <dgm:cxn modelId="{D330E3AA-E2E3-4D7A-A8BA-385127F3B3D4}" type="presOf" srcId="{718D8B27-84D9-48AA-A35A-C5A1C36C5C61}" destId="{794E77D9-9ECC-4314-8684-65696708E9C2}" srcOrd="0" destOrd="2" presId="urn:microsoft.com/office/officeart/2005/8/layout/hList1"/>
    <dgm:cxn modelId="{9E28CEBE-6E30-4FE3-80DE-473C5D6E7AAB}" type="presOf" srcId="{EE4E0CA0-B736-4C72-8CAD-15CF9F7A32E4}" destId="{A28BBE0E-8069-4C3E-A2FD-F50AC06173E9}" srcOrd="0" destOrd="0" presId="urn:microsoft.com/office/officeart/2005/8/layout/hList1"/>
    <dgm:cxn modelId="{1D0A9EC7-EB5B-4E7A-BE75-37E26A927F1A}" srcId="{4A5C1A1B-EEAC-45A5-BCA9-F11B3B87718F}" destId="{9F24BC15-99F0-404B-9D24-2727930B954B}" srcOrd="3" destOrd="0" parTransId="{38EFE865-93FA-4236-A15C-E6582CEBF82D}" sibTransId="{694334CC-E13C-4103-8A3F-55F98EE8CA6C}"/>
    <dgm:cxn modelId="{6257A3D1-0FD2-4BEB-8923-62A6D59C8716}" type="presOf" srcId="{77455ECF-00A2-44C0-9B7A-3891D98D9D22}" destId="{794E77D9-9ECC-4314-8684-65696708E9C2}" srcOrd="0" destOrd="0" presId="urn:microsoft.com/office/officeart/2005/8/layout/hList1"/>
    <dgm:cxn modelId="{77BE5AD2-B2B6-429E-9D0D-A150EE5B85E1}" srcId="{4ED45F29-19C6-4D0F-9CEB-9AA0EB92A287}" destId="{DDC176CC-E2B8-4198-B948-3636AE44335B}" srcOrd="2" destOrd="0" parTransId="{2243627A-FC1C-45FD-94E0-DC4E8BE25400}" sibTransId="{E80DA386-ED4C-4532-A0FD-F6C29C92F135}"/>
    <dgm:cxn modelId="{546FD0D2-AD4B-4932-AB16-B0A91487DD38}" srcId="{6F7C164F-2109-4A68-8C5A-400AB6965A82}" destId="{5BDDB050-B6ED-48A5-BF14-06F837B90CB9}" srcOrd="1" destOrd="0" parTransId="{B128C1D8-E29F-4C91-A347-D33FA3E2951A}" sibTransId="{3F673D24-2DCF-4ABC-8C87-08ED63E17286}"/>
    <dgm:cxn modelId="{CD1444D3-6F8F-4C8A-B795-90E93416E4E3}" srcId="{4A5C1A1B-EEAC-45A5-BCA9-F11B3B87718F}" destId="{EE4E0CA0-B736-4C72-8CAD-15CF9F7A32E4}" srcOrd="0" destOrd="0" parTransId="{E6178AE3-6E27-461A-AF33-108E52BB6887}" sibTransId="{73DCB45B-5341-4F6F-A7BB-000536D56EA3}"/>
    <dgm:cxn modelId="{D0D17BD4-4B59-40D2-A36E-D8A39F7DFF65}" srcId="{0D9E5C42-3866-4619-AD1A-298C2FBCF3C2}" destId="{6C975111-8015-4551-958D-171530EDC576}" srcOrd="1" destOrd="0" parTransId="{4943D0F9-5A22-4079-885A-A212E8E08C93}" sibTransId="{BFDC86B0-AC59-4B8B-959D-309D8B1B2378}"/>
    <dgm:cxn modelId="{33F03CEA-0165-4F77-9F7D-AEE98BB7D28A}" type="presOf" srcId="{8DEBBADF-2242-4A2F-86E2-EE99FD7B8D30}" destId="{794E77D9-9ECC-4314-8684-65696708E9C2}" srcOrd="0" destOrd="1" presId="urn:microsoft.com/office/officeart/2005/8/layout/hList1"/>
    <dgm:cxn modelId="{B7D33DEC-D79F-4DA2-8505-BAEC5F1AB4AB}" srcId="{DDC176CC-E2B8-4198-B948-3636AE44335B}" destId="{718D8B27-84D9-48AA-A35A-C5A1C36C5C61}" srcOrd="2" destOrd="0" parTransId="{A51B4465-1D68-41BD-B3DB-2892B3E16F57}" sibTransId="{484E0B0C-71A4-4061-9BDB-57138475C37C}"/>
    <dgm:cxn modelId="{2908F623-124B-45AD-AE9F-E2C7524E8940}" type="presParOf" srcId="{AFB735CD-0CFE-4526-A49A-12B3398CFB0E}" destId="{59F535F4-688C-4A5B-8A2D-E4279F644E64}" srcOrd="0" destOrd="0" presId="urn:microsoft.com/office/officeart/2005/8/layout/hList1"/>
    <dgm:cxn modelId="{689D93CE-4096-4C64-B46D-DE1C0443A9DD}" type="presParOf" srcId="{59F535F4-688C-4A5B-8A2D-E4279F644E64}" destId="{54766C30-14E4-478E-9A5B-6C57CFD43114}" srcOrd="0" destOrd="0" presId="urn:microsoft.com/office/officeart/2005/8/layout/hList1"/>
    <dgm:cxn modelId="{2BF136AF-AB95-4FB6-894E-A2440DF1C4B0}" type="presParOf" srcId="{59F535F4-688C-4A5B-8A2D-E4279F644E64}" destId="{A28BBE0E-8069-4C3E-A2FD-F50AC06173E9}" srcOrd="1" destOrd="0" presId="urn:microsoft.com/office/officeart/2005/8/layout/hList1"/>
    <dgm:cxn modelId="{D44BCAB9-3BDA-4F51-8BB1-1EBF2720F955}" type="presParOf" srcId="{AFB735CD-0CFE-4526-A49A-12B3398CFB0E}" destId="{38175A80-3CA6-458D-9B0B-B4F50554497A}" srcOrd="1" destOrd="0" presId="urn:microsoft.com/office/officeart/2005/8/layout/hList1"/>
    <dgm:cxn modelId="{AF647642-04F0-466C-99C3-27FF5D8BD40B}" type="presParOf" srcId="{AFB735CD-0CFE-4526-A49A-12B3398CFB0E}" destId="{AE71340C-8CE5-4D53-B1EC-FCC46AAEC138}" srcOrd="2" destOrd="0" presId="urn:microsoft.com/office/officeart/2005/8/layout/hList1"/>
    <dgm:cxn modelId="{B1E11476-0C14-4B64-BE2C-C1B66D4BD691}" type="presParOf" srcId="{AE71340C-8CE5-4D53-B1EC-FCC46AAEC138}" destId="{ADB53B43-2BD1-4419-A174-523D92C13D7F}" srcOrd="0" destOrd="0" presId="urn:microsoft.com/office/officeart/2005/8/layout/hList1"/>
    <dgm:cxn modelId="{3DAC8A61-848A-4827-9045-84D7F0F23D00}" type="presParOf" srcId="{AE71340C-8CE5-4D53-B1EC-FCC46AAEC138}" destId="{41249953-15DB-4BC0-8EB9-61EAB806B307}" srcOrd="1" destOrd="0" presId="urn:microsoft.com/office/officeart/2005/8/layout/hList1"/>
    <dgm:cxn modelId="{730FBB19-69EB-437E-938D-52E67043691B}" type="presParOf" srcId="{AFB735CD-0CFE-4526-A49A-12B3398CFB0E}" destId="{E6F67924-A86D-4936-91E0-65F0D95C3A2C}" srcOrd="3" destOrd="0" presId="urn:microsoft.com/office/officeart/2005/8/layout/hList1"/>
    <dgm:cxn modelId="{9AF32525-1EC6-4D1E-8681-D9EBED516E61}" type="presParOf" srcId="{AFB735CD-0CFE-4526-A49A-12B3398CFB0E}" destId="{10175FC4-FF9C-4660-88E9-901934898096}" srcOrd="4" destOrd="0" presId="urn:microsoft.com/office/officeart/2005/8/layout/hList1"/>
    <dgm:cxn modelId="{CB303451-6C21-4E62-B9E7-C7C3924B4507}" type="presParOf" srcId="{10175FC4-FF9C-4660-88E9-901934898096}" destId="{BC5E39B0-6F44-4E80-912E-8F227327A3BF}" srcOrd="0" destOrd="0" presId="urn:microsoft.com/office/officeart/2005/8/layout/hList1"/>
    <dgm:cxn modelId="{FF19BB01-7D81-44E2-8CEF-5AA4F0AE2408}" type="presParOf" srcId="{10175FC4-FF9C-4660-88E9-901934898096}" destId="{794E77D9-9ECC-4314-8684-65696708E9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F286AF-D5EA-4B0B-B53D-47EE139E245A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24280A-88DA-4858-9180-025D6B839D42}">
      <dgm:prSet phldrT="[Text]"/>
      <dgm:spPr/>
      <dgm:t>
        <a:bodyPr/>
        <a:lstStyle/>
        <a:p>
          <a:r>
            <a:rPr lang="en-US" dirty="0"/>
            <a:t>WACTC </a:t>
          </a:r>
        </a:p>
      </dgm:t>
    </dgm:pt>
    <dgm:pt modelId="{14EDB0A0-3DFE-46BB-9A9C-F6B68BF41827}" type="parTrans" cxnId="{0EBE8C4D-CFA9-4537-B1AE-412418ED3C73}">
      <dgm:prSet/>
      <dgm:spPr/>
      <dgm:t>
        <a:bodyPr/>
        <a:lstStyle/>
        <a:p>
          <a:endParaRPr lang="en-US"/>
        </a:p>
      </dgm:t>
    </dgm:pt>
    <dgm:pt modelId="{1474C279-A625-4D8F-9D32-BDBFF08FD0B6}" type="sibTrans" cxnId="{0EBE8C4D-CFA9-4537-B1AE-412418ED3C73}">
      <dgm:prSet/>
      <dgm:spPr/>
      <dgm:t>
        <a:bodyPr/>
        <a:lstStyle/>
        <a:p>
          <a:endParaRPr lang="en-US"/>
        </a:p>
      </dgm:t>
    </dgm:pt>
    <dgm:pt modelId="{DCF1D07F-9ABF-4251-94C0-CB8C2B04DDE1}">
      <dgm:prSet phldrT="[Text]" custT="1"/>
      <dgm:spPr/>
      <dgm:t>
        <a:bodyPr/>
        <a:lstStyle/>
        <a:p>
          <a:r>
            <a:rPr lang="en-US" sz="1200" dirty="0"/>
            <a:t>Capacity</a:t>
          </a:r>
        </a:p>
      </dgm:t>
    </dgm:pt>
    <dgm:pt modelId="{8386B14E-37B8-4E5B-AE28-4266B9845C7A}" type="parTrans" cxnId="{A47DFCAE-4E60-4705-BE1A-770F883BDBC5}">
      <dgm:prSet/>
      <dgm:spPr/>
      <dgm:t>
        <a:bodyPr/>
        <a:lstStyle/>
        <a:p>
          <a:endParaRPr lang="en-US"/>
        </a:p>
      </dgm:t>
    </dgm:pt>
    <dgm:pt modelId="{14C8AF12-F2FC-4C0D-B282-26031521E9F0}" type="sibTrans" cxnId="{A47DFCAE-4E60-4705-BE1A-770F883BDBC5}">
      <dgm:prSet/>
      <dgm:spPr/>
      <dgm:t>
        <a:bodyPr/>
        <a:lstStyle/>
        <a:p>
          <a:endParaRPr lang="en-US"/>
        </a:p>
      </dgm:t>
    </dgm:pt>
    <dgm:pt modelId="{03C567B4-F779-4F21-BC2B-2117FC0CDEC4}">
      <dgm:prSet phldrT="[Text]"/>
      <dgm:spPr/>
      <dgm:t>
        <a:bodyPr/>
        <a:lstStyle/>
        <a:p>
          <a:r>
            <a:rPr lang="en-US" dirty="0"/>
            <a:t>Student Services Commission</a:t>
          </a:r>
        </a:p>
      </dgm:t>
    </dgm:pt>
    <dgm:pt modelId="{08F9597B-BFF1-4B82-9A10-09CB330A1CCA}" type="parTrans" cxnId="{C0D58CCB-08F4-4F3D-B529-A2E59B220DDF}">
      <dgm:prSet/>
      <dgm:spPr/>
      <dgm:t>
        <a:bodyPr/>
        <a:lstStyle/>
        <a:p>
          <a:endParaRPr lang="en-US"/>
        </a:p>
      </dgm:t>
    </dgm:pt>
    <dgm:pt modelId="{1CB54CD7-CD95-4CF1-9D09-2C19E2996912}" type="sibTrans" cxnId="{C0D58CCB-08F4-4F3D-B529-A2E59B220DDF}">
      <dgm:prSet/>
      <dgm:spPr/>
      <dgm:t>
        <a:bodyPr/>
        <a:lstStyle/>
        <a:p>
          <a:endParaRPr lang="en-US"/>
        </a:p>
      </dgm:t>
    </dgm:pt>
    <dgm:pt modelId="{A413639F-0192-4E71-90A6-50900F27EE85}">
      <dgm:prSet phldrT="[Text]" custT="1"/>
      <dgm:spPr/>
      <dgm:t>
        <a:bodyPr/>
        <a:lstStyle/>
        <a:p>
          <a:r>
            <a:rPr lang="en-US" sz="1200" dirty="0"/>
            <a:t>Student Success RFP</a:t>
          </a:r>
        </a:p>
      </dgm:t>
    </dgm:pt>
    <dgm:pt modelId="{3D1E70CF-43D3-456D-94E1-0850DA279124}" type="parTrans" cxnId="{3DC70689-2399-4761-B1F0-FA18DE79B3C2}">
      <dgm:prSet/>
      <dgm:spPr/>
      <dgm:t>
        <a:bodyPr/>
        <a:lstStyle/>
        <a:p>
          <a:endParaRPr lang="en-US"/>
        </a:p>
      </dgm:t>
    </dgm:pt>
    <dgm:pt modelId="{18D23936-5FFE-476A-9BC1-E8014ACECC82}" type="sibTrans" cxnId="{3DC70689-2399-4761-B1F0-FA18DE79B3C2}">
      <dgm:prSet/>
      <dgm:spPr/>
      <dgm:t>
        <a:bodyPr/>
        <a:lstStyle/>
        <a:p>
          <a:endParaRPr lang="en-US"/>
        </a:p>
      </dgm:t>
    </dgm:pt>
    <dgm:pt modelId="{BF0F9481-3C26-4A31-A171-C93D7A225BEA}">
      <dgm:prSet phldrT="[Text]" custT="1"/>
      <dgm:spPr/>
      <dgm:t>
        <a:bodyPr/>
        <a:lstStyle/>
        <a:p>
          <a:r>
            <a:rPr lang="en-US" sz="1200" dirty="0"/>
            <a:t>Financial aid simplification</a:t>
          </a:r>
        </a:p>
      </dgm:t>
    </dgm:pt>
    <dgm:pt modelId="{0D15EC40-5D67-46E4-88DB-CEB0E411D000}" type="parTrans" cxnId="{6FBAE3F4-AE93-4351-A96A-7389746D5246}">
      <dgm:prSet/>
      <dgm:spPr/>
      <dgm:t>
        <a:bodyPr/>
        <a:lstStyle/>
        <a:p>
          <a:endParaRPr lang="en-US"/>
        </a:p>
      </dgm:t>
    </dgm:pt>
    <dgm:pt modelId="{E7C25815-677C-4FB1-994A-BB84AE7F3475}" type="sibTrans" cxnId="{6FBAE3F4-AE93-4351-A96A-7389746D5246}">
      <dgm:prSet/>
      <dgm:spPr/>
      <dgm:t>
        <a:bodyPr/>
        <a:lstStyle/>
        <a:p>
          <a:endParaRPr lang="en-US"/>
        </a:p>
      </dgm:t>
    </dgm:pt>
    <dgm:pt modelId="{84CAF09E-B834-4F8B-9C98-68DA093250D2}">
      <dgm:prSet phldrT="[Text]"/>
      <dgm:spPr/>
      <dgm:t>
        <a:bodyPr/>
        <a:lstStyle/>
        <a:p>
          <a:r>
            <a:rPr lang="en-US" dirty="0"/>
            <a:t>Instruction Commission</a:t>
          </a:r>
        </a:p>
      </dgm:t>
    </dgm:pt>
    <dgm:pt modelId="{AD5936FC-D10F-4D3F-AD69-13D748652B5F}" type="sibTrans" cxnId="{B96612EF-7399-4D60-AD56-270464EFDF9B}">
      <dgm:prSet/>
      <dgm:spPr/>
      <dgm:t>
        <a:bodyPr/>
        <a:lstStyle/>
        <a:p>
          <a:endParaRPr lang="en-US"/>
        </a:p>
      </dgm:t>
    </dgm:pt>
    <dgm:pt modelId="{6FE137AF-823B-4C28-8860-C4C9E0396911}" type="parTrans" cxnId="{B96612EF-7399-4D60-AD56-270464EFDF9B}">
      <dgm:prSet/>
      <dgm:spPr/>
      <dgm:t>
        <a:bodyPr/>
        <a:lstStyle/>
        <a:p>
          <a:endParaRPr lang="en-US"/>
        </a:p>
      </dgm:t>
    </dgm:pt>
    <dgm:pt modelId="{168C08CE-C3E7-42F6-B612-00B78ECE0A5F}">
      <dgm:prSet phldrT="[Text]" custT="1"/>
      <dgm:spPr/>
      <dgm:t>
        <a:bodyPr/>
        <a:lstStyle/>
        <a:p>
          <a:r>
            <a:rPr lang="en-US" sz="1200" dirty="0"/>
            <a:t>Clarity on metrics and accountability</a:t>
          </a:r>
        </a:p>
      </dgm:t>
    </dgm:pt>
    <dgm:pt modelId="{BB228A7F-6044-4D87-817D-53E6E210D22A}" type="parTrans" cxnId="{402316E8-6B1B-4E61-8CAE-93BC757A06D4}">
      <dgm:prSet/>
      <dgm:spPr/>
      <dgm:t>
        <a:bodyPr/>
        <a:lstStyle/>
        <a:p>
          <a:endParaRPr lang="en-US"/>
        </a:p>
      </dgm:t>
    </dgm:pt>
    <dgm:pt modelId="{F4038C83-9CF9-42CB-B062-5CAC2C766959}" type="sibTrans" cxnId="{402316E8-6B1B-4E61-8CAE-93BC757A06D4}">
      <dgm:prSet/>
      <dgm:spPr/>
      <dgm:t>
        <a:bodyPr/>
        <a:lstStyle/>
        <a:p>
          <a:endParaRPr lang="en-US"/>
        </a:p>
      </dgm:t>
    </dgm:pt>
    <dgm:pt modelId="{A5D26932-BA88-4894-B60A-C00B8C28EA6D}">
      <dgm:prSet phldrT="[Text]"/>
      <dgm:spPr/>
      <dgm:t>
        <a:bodyPr/>
        <a:lstStyle/>
        <a:p>
          <a:r>
            <a:rPr lang="en-US" dirty="0"/>
            <a:t>Diversity Equity Officer Commission</a:t>
          </a:r>
        </a:p>
      </dgm:t>
    </dgm:pt>
    <dgm:pt modelId="{C7C5D1EE-494B-48C8-9F27-9DC9A94334A9}" type="parTrans" cxnId="{9A946C99-ED79-432D-B9BC-CA2C1776714A}">
      <dgm:prSet/>
      <dgm:spPr/>
      <dgm:t>
        <a:bodyPr/>
        <a:lstStyle/>
        <a:p>
          <a:endParaRPr lang="en-US"/>
        </a:p>
      </dgm:t>
    </dgm:pt>
    <dgm:pt modelId="{D644A702-FFEE-4B00-B8E7-239ED3256391}" type="sibTrans" cxnId="{9A946C99-ED79-432D-B9BC-CA2C1776714A}">
      <dgm:prSet/>
      <dgm:spPr/>
      <dgm:t>
        <a:bodyPr/>
        <a:lstStyle/>
        <a:p>
          <a:endParaRPr lang="en-US"/>
        </a:p>
      </dgm:t>
    </dgm:pt>
    <dgm:pt modelId="{086DC252-8E93-4CF2-AE85-E4754978D2AD}">
      <dgm:prSet phldrT="[Text]"/>
      <dgm:spPr/>
      <dgm:t>
        <a:bodyPr/>
        <a:lstStyle/>
        <a:p>
          <a:r>
            <a:rPr lang="en-US" dirty="0"/>
            <a:t>Research and Planning Commission</a:t>
          </a:r>
        </a:p>
      </dgm:t>
    </dgm:pt>
    <dgm:pt modelId="{65045193-4F88-48CB-AC4A-6A4C0062CF65}" type="parTrans" cxnId="{96D8152A-B5CA-4A56-823C-528DBBAE4FC2}">
      <dgm:prSet/>
      <dgm:spPr/>
      <dgm:t>
        <a:bodyPr/>
        <a:lstStyle/>
        <a:p>
          <a:endParaRPr lang="en-US"/>
        </a:p>
      </dgm:t>
    </dgm:pt>
    <dgm:pt modelId="{A625DDD3-3DEB-4D57-86D8-9A56009296A1}" type="sibTrans" cxnId="{96D8152A-B5CA-4A56-823C-528DBBAE4FC2}">
      <dgm:prSet/>
      <dgm:spPr/>
      <dgm:t>
        <a:bodyPr/>
        <a:lstStyle/>
        <a:p>
          <a:endParaRPr lang="en-US"/>
        </a:p>
      </dgm:t>
    </dgm:pt>
    <dgm:pt modelId="{113C844A-E932-499A-B2C6-9E6476A619B5}">
      <dgm:prSet custT="1"/>
      <dgm:spPr/>
      <dgm:t>
        <a:bodyPr/>
        <a:lstStyle/>
        <a:p>
          <a:r>
            <a:rPr lang="en-US" sz="1200" dirty="0"/>
            <a:t>Promising practices in GP</a:t>
          </a:r>
        </a:p>
      </dgm:t>
    </dgm:pt>
    <dgm:pt modelId="{5133E223-075B-4194-B9A4-CD9995707CB6}" type="parTrans" cxnId="{52CC23B2-A5DE-4FAE-811D-155C62847B00}">
      <dgm:prSet/>
      <dgm:spPr/>
      <dgm:t>
        <a:bodyPr/>
        <a:lstStyle/>
        <a:p>
          <a:endParaRPr lang="en-US"/>
        </a:p>
      </dgm:t>
    </dgm:pt>
    <dgm:pt modelId="{3D48550C-DC4D-43D0-BFC0-12E8AE172C60}" type="sibTrans" cxnId="{52CC23B2-A5DE-4FAE-811D-155C62847B00}">
      <dgm:prSet/>
      <dgm:spPr/>
      <dgm:t>
        <a:bodyPr/>
        <a:lstStyle/>
        <a:p>
          <a:endParaRPr lang="en-US"/>
        </a:p>
      </dgm:t>
    </dgm:pt>
    <dgm:pt modelId="{CF0EF186-D40E-42C8-9458-ED7A58EBA193}">
      <dgm:prSet custT="1"/>
      <dgm:spPr/>
      <dgm:t>
        <a:bodyPr/>
        <a:lstStyle/>
        <a:p>
          <a:r>
            <a:rPr lang="en-US" sz="1200" dirty="0"/>
            <a:t>Faculty ownership and engagement</a:t>
          </a:r>
        </a:p>
      </dgm:t>
    </dgm:pt>
    <dgm:pt modelId="{E066E77E-3462-4C00-8378-F8FD405B2C11}" type="parTrans" cxnId="{8C3278EA-C392-4344-94BF-0B1D01E52DBF}">
      <dgm:prSet/>
      <dgm:spPr/>
      <dgm:t>
        <a:bodyPr/>
        <a:lstStyle/>
        <a:p>
          <a:endParaRPr lang="en-US"/>
        </a:p>
      </dgm:t>
    </dgm:pt>
    <dgm:pt modelId="{5284F34C-A7B5-48D1-B7FF-F6644E5AACE7}" type="sibTrans" cxnId="{8C3278EA-C392-4344-94BF-0B1D01E52DBF}">
      <dgm:prSet/>
      <dgm:spPr/>
      <dgm:t>
        <a:bodyPr/>
        <a:lstStyle/>
        <a:p>
          <a:endParaRPr lang="en-US"/>
        </a:p>
      </dgm:t>
    </dgm:pt>
    <dgm:pt modelId="{9EA40527-D416-4E0F-BE4B-376860526C87}">
      <dgm:prSet custT="1"/>
      <dgm:spPr/>
      <dgm:t>
        <a:bodyPr/>
        <a:lstStyle/>
        <a:p>
          <a:r>
            <a:rPr lang="en-US" sz="1200" dirty="0"/>
            <a:t>Going all in on transformation</a:t>
          </a:r>
        </a:p>
      </dgm:t>
    </dgm:pt>
    <dgm:pt modelId="{B389461C-201B-4DFF-B773-3C3ACBAA9A5A}" type="parTrans" cxnId="{F1627175-BC08-4D8A-B633-44EF970B7B19}">
      <dgm:prSet/>
      <dgm:spPr/>
      <dgm:t>
        <a:bodyPr/>
        <a:lstStyle/>
        <a:p>
          <a:endParaRPr lang="en-US"/>
        </a:p>
      </dgm:t>
    </dgm:pt>
    <dgm:pt modelId="{8E849D59-5402-4E51-84E1-05724B431704}" type="sibTrans" cxnId="{F1627175-BC08-4D8A-B633-44EF970B7B19}">
      <dgm:prSet/>
      <dgm:spPr/>
      <dgm:t>
        <a:bodyPr/>
        <a:lstStyle/>
        <a:p>
          <a:endParaRPr lang="en-US"/>
        </a:p>
      </dgm:t>
    </dgm:pt>
    <dgm:pt modelId="{42FD7549-AEB2-4E56-8DD9-544AF978EDCB}">
      <dgm:prSet custT="1"/>
      <dgm:spPr/>
      <dgm:t>
        <a:bodyPr/>
        <a:lstStyle/>
        <a:p>
          <a:r>
            <a:rPr lang="en-US" sz="1200"/>
            <a:t>Mapping to the Student</a:t>
          </a:r>
          <a:endParaRPr lang="en-US" sz="1200" dirty="0"/>
        </a:p>
      </dgm:t>
    </dgm:pt>
    <dgm:pt modelId="{4B6A0290-0ADE-4821-AB94-2746DE5CEB02}" type="parTrans" cxnId="{3B79AC42-2B84-4F19-92ED-B3FD810D5C86}">
      <dgm:prSet/>
      <dgm:spPr/>
      <dgm:t>
        <a:bodyPr/>
        <a:lstStyle/>
        <a:p>
          <a:endParaRPr lang="en-US"/>
        </a:p>
      </dgm:t>
    </dgm:pt>
    <dgm:pt modelId="{748253E6-FE9B-4F30-866D-B090AD8CFDD8}" type="sibTrans" cxnId="{3B79AC42-2B84-4F19-92ED-B3FD810D5C86}">
      <dgm:prSet/>
      <dgm:spPr/>
      <dgm:t>
        <a:bodyPr/>
        <a:lstStyle/>
        <a:p>
          <a:endParaRPr lang="en-US"/>
        </a:p>
      </dgm:t>
    </dgm:pt>
    <dgm:pt modelId="{0E47638F-81B9-4926-A65B-EEF391185547}">
      <dgm:prSet custT="1"/>
      <dgm:spPr/>
      <dgm:t>
        <a:bodyPr/>
        <a:lstStyle/>
        <a:p>
          <a:r>
            <a:rPr lang="en-US" sz="1200" dirty="0"/>
            <a:t>Assessment, Teaching and Learning,</a:t>
          </a:r>
        </a:p>
      </dgm:t>
    </dgm:pt>
    <dgm:pt modelId="{2D017339-289A-48B2-9DB2-E1560BCE4EA4}" type="parTrans" cxnId="{BB15DB98-8791-4867-BE6D-0AF2BCAE0FEF}">
      <dgm:prSet/>
      <dgm:spPr/>
      <dgm:t>
        <a:bodyPr/>
        <a:lstStyle/>
        <a:p>
          <a:endParaRPr lang="en-US"/>
        </a:p>
      </dgm:t>
    </dgm:pt>
    <dgm:pt modelId="{AF47343F-D9EC-4DBC-8D1E-CFA86E4280E4}" type="sibTrans" cxnId="{BB15DB98-8791-4867-BE6D-0AF2BCAE0FEF}">
      <dgm:prSet/>
      <dgm:spPr/>
      <dgm:t>
        <a:bodyPr/>
        <a:lstStyle/>
        <a:p>
          <a:endParaRPr lang="en-US"/>
        </a:p>
      </dgm:t>
    </dgm:pt>
    <dgm:pt modelId="{11A54BA8-F736-4DB6-98EE-CF639201A8E9}">
      <dgm:prSet custT="1"/>
      <dgm:spPr/>
      <dgm:t>
        <a:bodyPr/>
        <a:lstStyle/>
        <a:p>
          <a:r>
            <a:rPr lang="en-US" sz="1200"/>
            <a:t>Leading with racial equity</a:t>
          </a:r>
          <a:endParaRPr lang="en-US" sz="1200" dirty="0"/>
        </a:p>
      </dgm:t>
    </dgm:pt>
    <dgm:pt modelId="{8B043439-3F13-41D5-AC2A-3B29978379F1}" type="parTrans" cxnId="{DA16D341-7427-4E2A-86DA-DAF7D646FF12}">
      <dgm:prSet/>
      <dgm:spPr/>
      <dgm:t>
        <a:bodyPr/>
        <a:lstStyle/>
        <a:p>
          <a:endParaRPr lang="en-US"/>
        </a:p>
      </dgm:t>
    </dgm:pt>
    <dgm:pt modelId="{AAF6426A-B430-45BC-BFED-B3A88B88835A}" type="sibTrans" cxnId="{DA16D341-7427-4E2A-86DA-DAF7D646FF12}">
      <dgm:prSet/>
      <dgm:spPr/>
      <dgm:t>
        <a:bodyPr/>
        <a:lstStyle/>
        <a:p>
          <a:endParaRPr lang="en-US"/>
        </a:p>
      </dgm:t>
    </dgm:pt>
    <dgm:pt modelId="{83E5E0D7-A722-4804-B28E-7AA5B70B6EF9}">
      <dgm:prSet custT="1"/>
      <dgm:spPr/>
      <dgm:t>
        <a:bodyPr/>
        <a:lstStyle/>
        <a:p>
          <a:r>
            <a:rPr lang="en-US" sz="1200" dirty="0"/>
            <a:t>Alignment and putting it all together</a:t>
          </a:r>
        </a:p>
      </dgm:t>
    </dgm:pt>
    <dgm:pt modelId="{6370D5D7-78AE-4D1A-97F0-2B56419364DE}" type="parTrans" cxnId="{8C4B750B-C545-4AFE-B041-9FBC56B7ED88}">
      <dgm:prSet/>
      <dgm:spPr/>
      <dgm:t>
        <a:bodyPr/>
        <a:lstStyle/>
        <a:p>
          <a:endParaRPr lang="en-US"/>
        </a:p>
      </dgm:t>
    </dgm:pt>
    <dgm:pt modelId="{FB160A93-64B3-4D2A-B3D9-23DF4BA6530E}" type="sibTrans" cxnId="{8C4B750B-C545-4AFE-B041-9FBC56B7ED88}">
      <dgm:prSet/>
      <dgm:spPr/>
      <dgm:t>
        <a:bodyPr/>
        <a:lstStyle/>
        <a:p>
          <a:endParaRPr lang="en-US"/>
        </a:p>
      </dgm:t>
    </dgm:pt>
    <dgm:pt modelId="{8E8C51A9-95B1-4E19-B2C1-6878DEDD6317}">
      <dgm:prSet phldrT="[Text]" custT="1"/>
      <dgm:spPr/>
      <dgm:t>
        <a:bodyPr/>
        <a:lstStyle/>
        <a:p>
          <a:r>
            <a:rPr lang="en-US" sz="1200" dirty="0"/>
            <a:t>Strengths and opportunities for role in guided pathways</a:t>
          </a:r>
        </a:p>
      </dgm:t>
    </dgm:pt>
    <dgm:pt modelId="{FF09A184-1D2C-46D3-A0B9-6EEF95F32067}" type="parTrans" cxnId="{8147BEEA-D694-40D1-8DD2-BF73F2FBA3D1}">
      <dgm:prSet/>
      <dgm:spPr/>
      <dgm:t>
        <a:bodyPr/>
        <a:lstStyle/>
        <a:p>
          <a:endParaRPr lang="en-US"/>
        </a:p>
      </dgm:t>
    </dgm:pt>
    <dgm:pt modelId="{0E20F74B-E0F2-40C4-9485-994A3FEEF4BA}" type="sibTrans" cxnId="{8147BEEA-D694-40D1-8DD2-BF73F2FBA3D1}">
      <dgm:prSet/>
      <dgm:spPr/>
      <dgm:t>
        <a:bodyPr/>
        <a:lstStyle/>
        <a:p>
          <a:endParaRPr lang="en-US"/>
        </a:p>
      </dgm:t>
    </dgm:pt>
    <dgm:pt modelId="{90CB5603-0F82-4FA7-9698-31417F1C53F4}">
      <dgm:prSet custT="1"/>
      <dgm:spPr/>
      <dgm:t>
        <a:bodyPr/>
        <a:lstStyle/>
        <a:p>
          <a:r>
            <a:rPr lang="en-US" sz="1200" dirty="0"/>
            <a:t>Deeper system engagement</a:t>
          </a:r>
        </a:p>
      </dgm:t>
    </dgm:pt>
    <dgm:pt modelId="{251331A9-1B08-4A75-95B7-E112DCF9BFE2}" type="parTrans" cxnId="{FAD39F1F-A5E5-4024-AF32-1C9D1148FB2F}">
      <dgm:prSet/>
      <dgm:spPr/>
      <dgm:t>
        <a:bodyPr/>
        <a:lstStyle/>
        <a:p>
          <a:endParaRPr lang="en-US"/>
        </a:p>
      </dgm:t>
    </dgm:pt>
    <dgm:pt modelId="{74D4B8FC-69AC-4395-A394-B33EAE75CAD1}" type="sibTrans" cxnId="{FAD39F1F-A5E5-4024-AF32-1C9D1148FB2F}">
      <dgm:prSet/>
      <dgm:spPr/>
      <dgm:t>
        <a:bodyPr/>
        <a:lstStyle/>
        <a:p>
          <a:endParaRPr lang="en-US"/>
        </a:p>
      </dgm:t>
    </dgm:pt>
    <dgm:pt modelId="{E411542C-4FFE-44DA-972D-6775EB7E589E}">
      <dgm:prSet custT="1"/>
      <dgm:spPr/>
      <dgm:t>
        <a:bodyPr/>
        <a:lstStyle/>
        <a:p>
          <a:r>
            <a:rPr lang="en-US" sz="1200" dirty="0"/>
            <a:t>Ideation on WACTC support for DEOC work institutionally and systemically </a:t>
          </a:r>
        </a:p>
      </dgm:t>
    </dgm:pt>
    <dgm:pt modelId="{A400EE5D-A355-48AB-A24A-6CC01D5F21B9}" type="parTrans" cxnId="{EF5FBF61-002A-4DB0-B96C-7115FC4B50D7}">
      <dgm:prSet/>
      <dgm:spPr/>
      <dgm:t>
        <a:bodyPr/>
        <a:lstStyle/>
        <a:p>
          <a:endParaRPr lang="en-US"/>
        </a:p>
      </dgm:t>
    </dgm:pt>
    <dgm:pt modelId="{2E15E950-271E-4DF7-9431-F9D1B0994B11}" type="sibTrans" cxnId="{EF5FBF61-002A-4DB0-B96C-7115FC4B50D7}">
      <dgm:prSet/>
      <dgm:spPr/>
      <dgm:t>
        <a:bodyPr/>
        <a:lstStyle/>
        <a:p>
          <a:endParaRPr lang="en-US"/>
        </a:p>
      </dgm:t>
    </dgm:pt>
    <dgm:pt modelId="{005998DC-1B5D-4659-AEC7-46782DDFF788}">
      <dgm:prSet phldrT="[Text]" custT="1"/>
      <dgm:spPr/>
      <dgm:t>
        <a:bodyPr/>
        <a:lstStyle/>
        <a:p>
          <a:r>
            <a:rPr lang="en-US" sz="1200" dirty="0"/>
            <a:t>Introductions and Connection opportunities</a:t>
          </a:r>
        </a:p>
      </dgm:t>
    </dgm:pt>
    <dgm:pt modelId="{6A7DC836-E550-4448-BBA5-BD1AFE03D68D}" type="parTrans" cxnId="{0B4AD716-A800-41B8-827F-65CBC6BB674B}">
      <dgm:prSet/>
      <dgm:spPr/>
      <dgm:t>
        <a:bodyPr/>
        <a:lstStyle/>
        <a:p>
          <a:endParaRPr lang="en-US"/>
        </a:p>
      </dgm:t>
    </dgm:pt>
    <dgm:pt modelId="{F5687165-91FC-49ED-86AF-9C3A933DBA9D}" type="sibTrans" cxnId="{0B4AD716-A800-41B8-827F-65CBC6BB674B}">
      <dgm:prSet/>
      <dgm:spPr/>
      <dgm:t>
        <a:bodyPr/>
        <a:lstStyle/>
        <a:p>
          <a:endParaRPr lang="en-US"/>
        </a:p>
      </dgm:t>
    </dgm:pt>
    <dgm:pt modelId="{352B1A68-C230-4A48-B202-626ED069EC1A}">
      <dgm:prSet phldrT="[Text]" custT="1"/>
      <dgm:spPr/>
      <dgm:t>
        <a:bodyPr/>
        <a:lstStyle/>
        <a:p>
          <a:r>
            <a:rPr lang="en-US" sz="1200" dirty="0"/>
            <a:t>Role for integration around data needs</a:t>
          </a:r>
        </a:p>
      </dgm:t>
    </dgm:pt>
    <dgm:pt modelId="{96711193-728C-49E7-97EC-892F4949FC07}" type="parTrans" cxnId="{DE516048-ED33-4CBD-BA50-1F5885D12EB2}">
      <dgm:prSet/>
      <dgm:spPr/>
      <dgm:t>
        <a:bodyPr/>
        <a:lstStyle/>
        <a:p>
          <a:endParaRPr lang="en-US"/>
        </a:p>
      </dgm:t>
    </dgm:pt>
    <dgm:pt modelId="{7CF7264E-7D79-4CF6-85D7-01823AC134C8}" type="sibTrans" cxnId="{DE516048-ED33-4CBD-BA50-1F5885D12EB2}">
      <dgm:prSet/>
      <dgm:spPr/>
      <dgm:t>
        <a:bodyPr/>
        <a:lstStyle/>
        <a:p>
          <a:endParaRPr lang="en-US"/>
        </a:p>
      </dgm:t>
    </dgm:pt>
    <dgm:pt modelId="{DE52A4B4-B340-4E84-B097-0EC0B0650EC9}">
      <dgm:prSet phldrT="[Text]" custT="1"/>
      <dgm:spPr/>
      <dgm:t>
        <a:bodyPr/>
        <a:lstStyle/>
        <a:p>
          <a:r>
            <a:rPr lang="en-US" sz="1200" dirty="0"/>
            <a:t>Professional development—internal to commission and external for councils and colleges</a:t>
          </a:r>
        </a:p>
      </dgm:t>
    </dgm:pt>
    <dgm:pt modelId="{A1ADA76E-12AE-435D-817B-8D009524520D}" type="parTrans" cxnId="{E690916F-4901-49C0-A065-5491FD2EFC05}">
      <dgm:prSet/>
      <dgm:spPr/>
      <dgm:t>
        <a:bodyPr/>
        <a:lstStyle/>
        <a:p>
          <a:endParaRPr lang="en-US"/>
        </a:p>
      </dgm:t>
    </dgm:pt>
    <dgm:pt modelId="{93D9A216-F3EC-4063-A131-9838A1BE3D49}" type="sibTrans" cxnId="{E690916F-4901-49C0-A065-5491FD2EFC05}">
      <dgm:prSet/>
      <dgm:spPr/>
      <dgm:t>
        <a:bodyPr/>
        <a:lstStyle/>
        <a:p>
          <a:endParaRPr lang="en-US"/>
        </a:p>
      </dgm:t>
    </dgm:pt>
    <dgm:pt modelId="{FB2403D3-E14F-483F-A0EA-0BEA0280C6C0}" type="pres">
      <dgm:prSet presAssocID="{82F286AF-D5EA-4B0B-B53D-47EE139E245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07C7316-73A3-4481-9251-F4F6BF7D2276}" type="pres">
      <dgm:prSet presAssocID="{086DC252-8E93-4CF2-AE85-E4754978D2AD}" presName="Accent5" presStyleCnt="0"/>
      <dgm:spPr/>
    </dgm:pt>
    <dgm:pt modelId="{2F900C51-DBD3-40E2-B1F0-6837EBDFB621}" type="pres">
      <dgm:prSet presAssocID="{086DC252-8E93-4CF2-AE85-E4754978D2AD}" presName="Accent" presStyleLbl="node1" presStyleIdx="0" presStyleCnt="5"/>
      <dgm:spPr/>
    </dgm:pt>
    <dgm:pt modelId="{CD7F4315-C2B9-4DCD-898E-BCF88BE8A7FC}" type="pres">
      <dgm:prSet presAssocID="{086DC252-8E93-4CF2-AE85-E4754978D2AD}" presName="ParentBackground5" presStyleCnt="0"/>
      <dgm:spPr/>
    </dgm:pt>
    <dgm:pt modelId="{93B4A102-9FBD-41EC-9B59-8501046196A0}" type="pres">
      <dgm:prSet presAssocID="{086DC252-8E93-4CF2-AE85-E4754978D2AD}" presName="ParentBackground" presStyleLbl="fgAcc1" presStyleIdx="0" presStyleCnt="5"/>
      <dgm:spPr/>
    </dgm:pt>
    <dgm:pt modelId="{CC4EC098-64E5-40BA-A314-2EE7248A0DBF}" type="pres">
      <dgm:prSet presAssocID="{086DC252-8E93-4CF2-AE85-E4754978D2AD}" presName="Child5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ECA53ED-6254-4844-A695-07CD11D2485F}" type="pres">
      <dgm:prSet presAssocID="{086DC252-8E93-4CF2-AE85-E4754978D2AD}" presName="Parent5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A070232D-C7CD-4C38-8663-B51522E3F988}" type="pres">
      <dgm:prSet presAssocID="{A5D26932-BA88-4894-B60A-C00B8C28EA6D}" presName="Accent4" presStyleCnt="0"/>
      <dgm:spPr/>
    </dgm:pt>
    <dgm:pt modelId="{E461DDD6-E846-4F97-BE6B-B09B28DBF2D7}" type="pres">
      <dgm:prSet presAssocID="{A5D26932-BA88-4894-B60A-C00B8C28EA6D}" presName="Accent" presStyleLbl="node1" presStyleIdx="1" presStyleCnt="5"/>
      <dgm:spPr/>
    </dgm:pt>
    <dgm:pt modelId="{C16BD321-2DEF-443F-A1B7-8C3872FDD368}" type="pres">
      <dgm:prSet presAssocID="{A5D26932-BA88-4894-B60A-C00B8C28EA6D}" presName="ParentBackground4" presStyleCnt="0"/>
      <dgm:spPr/>
    </dgm:pt>
    <dgm:pt modelId="{578962D3-3E1E-42CB-A304-8FDA6214FC79}" type="pres">
      <dgm:prSet presAssocID="{A5D26932-BA88-4894-B60A-C00B8C28EA6D}" presName="ParentBackground" presStyleLbl="fgAcc1" presStyleIdx="1" presStyleCnt="5"/>
      <dgm:spPr/>
    </dgm:pt>
    <dgm:pt modelId="{DAA73E1D-68B7-49F9-B8D1-08173C2DEF71}" type="pres">
      <dgm:prSet presAssocID="{A5D26932-BA88-4894-B60A-C00B8C28EA6D}" presName="Child4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CEFDB71-5CDF-4D6B-98B3-192DE3E986BC}" type="pres">
      <dgm:prSet presAssocID="{A5D26932-BA88-4894-B60A-C00B8C28EA6D}" presName="Parent4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61BD4D72-7D15-40BE-890E-8456ED038A44}" type="pres">
      <dgm:prSet presAssocID="{03C567B4-F779-4F21-BC2B-2117FC0CDEC4}" presName="Accent3" presStyleCnt="0"/>
      <dgm:spPr/>
    </dgm:pt>
    <dgm:pt modelId="{F8908689-01B4-4A50-9A38-B7B79526C63E}" type="pres">
      <dgm:prSet presAssocID="{03C567B4-F779-4F21-BC2B-2117FC0CDEC4}" presName="Accent" presStyleLbl="node1" presStyleIdx="2" presStyleCnt="5"/>
      <dgm:spPr/>
    </dgm:pt>
    <dgm:pt modelId="{FB76E8C0-ACC4-4EE5-98FC-FF3BA48AD6E9}" type="pres">
      <dgm:prSet presAssocID="{03C567B4-F779-4F21-BC2B-2117FC0CDEC4}" presName="ParentBackground3" presStyleCnt="0"/>
      <dgm:spPr/>
    </dgm:pt>
    <dgm:pt modelId="{9B289361-1BBA-446A-9A61-8B698A373441}" type="pres">
      <dgm:prSet presAssocID="{03C567B4-F779-4F21-BC2B-2117FC0CDEC4}" presName="ParentBackground" presStyleLbl="fgAcc1" presStyleIdx="2" presStyleCnt="5"/>
      <dgm:spPr/>
    </dgm:pt>
    <dgm:pt modelId="{01C506A2-908B-460B-BC2F-1B41EE76B55F}" type="pres">
      <dgm:prSet presAssocID="{03C567B4-F779-4F21-BC2B-2117FC0CDEC4}" presName="Child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DA50D9D-704D-4CC3-AC74-8DDBBF960B88}" type="pres">
      <dgm:prSet presAssocID="{03C567B4-F779-4F21-BC2B-2117FC0CDEC4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EB4FD6EA-404F-42C5-870A-4EAC3517B885}" type="pres">
      <dgm:prSet presAssocID="{84CAF09E-B834-4F8B-9C98-68DA093250D2}" presName="Accent2" presStyleCnt="0"/>
      <dgm:spPr/>
    </dgm:pt>
    <dgm:pt modelId="{01C8BB69-072A-4468-8C43-CD86E46261FA}" type="pres">
      <dgm:prSet presAssocID="{84CAF09E-B834-4F8B-9C98-68DA093250D2}" presName="Accent" presStyleLbl="node1" presStyleIdx="3" presStyleCnt="5"/>
      <dgm:spPr/>
    </dgm:pt>
    <dgm:pt modelId="{7CAA79EC-CE44-48A4-A87C-585D50EBBF1D}" type="pres">
      <dgm:prSet presAssocID="{84CAF09E-B834-4F8B-9C98-68DA093250D2}" presName="ParentBackground2" presStyleCnt="0"/>
      <dgm:spPr/>
    </dgm:pt>
    <dgm:pt modelId="{AFB96E70-7CB2-479C-9EAB-03FC82AC270D}" type="pres">
      <dgm:prSet presAssocID="{84CAF09E-B834-4F8B-9C98-68DA093250D2}" presName="ParentBackground" presStyleLbl="fgAcc1" presStyleIdx="3" presStyleCnt="5"/>
      <dgm:spPr/>
    </dgm:pt>
    <dgm:pt modelId="{085D1617-9844-4B02-8414-A71E10FCCBF4}" type="pres">
      <dgm:prSet presAssocID="{84CAF09E-B834-4F8B-9C98-68DA093250D2}" presName="Child2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AF8E3439-0A9D-4A2E-B55B-EB60611C6690}" type="pres">
      <dgm:prSet presAssocID="{84CAF09E-B834-4F8B-9C98-68DA093250D2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7DFB30F5-8EED-4803-A916-178D8C717501}" type="pres">
      <dgm:prSet presAssocID="{8424280A-88DA-4858-9180-025D6B839D42}" presName="Accent1" presStyleCnt="0"/>
      <dgm:spPr/>
    </dgm:pt>
    <dgm:pt modelId="{505850E3-BC95-4672-8B97-1A60BD6756FD}" type="pres">
      <dgm:prSet presAssocID="{8424280A-88DA-4858-9180-025D6B839D42}" presName="Accent" presStyleLbl="node1" presStyleIdx="4" presStyleCnt="5"/>
      <dgm:spPr/>
    </dgm:pt>
    <dgm:pt modelId="{74E4F1D7-2854-4049-8D21-A787F2102BAF}" type="pres">
      <dgm:prSet presAssocID="{8424280A-88DA-4858-9180-025D6B839D42}" presName="ParentBackground1" presStyleCnt="0"/>
      <dgm:spPr/>
    </dgm:pt>
    <dgm:pt modelId="{A74E8F1B-97D7-4BF7-9881-87613D07E1B8}" type="pres">
      <dgm:prSet presAssocID="{8424280A-88DA-4858-9180-025D6B839D42}" presName="ParentBackground" presStyleLbl="fgAcc1" presStyleIdx="4" presStyleCnt="5"/>
      <dgm:spPr/>
    </dgm:pt>
    <dgm:pt modelId="{33255BA7-5A69-4B38-80A0-277EE7CB2FDA}" type="pres">
      <dgm:prSet presAssocID="{8424280A-88DA-4858-9180-025D6B839D42}" presName="Child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9C4439CB-92D8-4BBF-975E-0AAC432664BD}" type="pres">
      <dgm:prSet presAssocID="{8424280A-88DA-4858-9180-025D6B839D42}" presName="Parent1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8C4B750B-C545-4AFE-B041-9FBC56B7ED88}" srcId="{84CAF09E-B834-4F8B-9C98-68DA093250D2}" destId="{83E5E0D7-A722-4804-B28E-7AA5B70B6EF9}" srcOrd="4" destOrd="0" parTransId="{6370D5D7-78AE-4D1A-97F0-2B56419364DE}" sibTransId="{FB160A93-64B3-4D2A-B3D9-23DF4BA6530E}"/>
    <dgm:cxn modelId="{0B4AD716-A800-41B8-827F-65CBC6BB674B}" srcId="{086DC252-8E93-4CF2-AE85-E4754978D2AD}" destId="{005998DC-1B5D-4659-AEC7-46782DDFF788}" srcOrd="0" destOrd="0" parTransId="{6A7DC836-E550-4448-BBA5-BD1AFE03D68D}" sibTransId="{F5687165-91FC-49ED-86AF-9C3A933DBA9D}"/>
    <dgm:cxn modelId="{8F7C3219-588D-454F-A75E-B20049B01EFA}" type="presOf" srcId="{086DC252-8E93-4CF2-AE85-E4754978D2AD}" destId="{AECA53ED-6254-4844-A695-07CD11D2485F}" srcOrd="1" destOrd="0" presId="urn:microsoft.com/office/officeart/2011/layout/CircleProcess"/>
    <dgm:cxn modelId="{FAD39F1F-A5E5-4024-AF32-1C9D1148FB2F}" srcId="{A5D26932-BA88-4894-B60A-C00B8C28EA6D}" destId="{90CB5603-0F82-4FA7-9698-31417F1C53F4}" srcOrd="1" destOrd="0" parTransId="{251331A9-1B08-4A75-95B7-E112DCF9BFE2}" sibTransId="{74D4B8FC-69AC-4395-A394-B33EAE75CAD1}"/>
    <dgm:cxn modelId="{E6A56324-2827-48D8-90AB-2C80605A4833}" type="presOf" srcId="{8E8C51A9-95B1-4E19-B2C1-6878DEDD6317}" destId="{DAA73E1D-68B7-49F9-B8D1-08173C2DEF71}" srcOrd="0" destOrd="0" presId="urn:microsoft.com/office/officeart/2011/layout/CircleProcess"/>
    <dgm:cxn modelId="{96D8152A-B5CA-4A56-823C-528DBBAE4FC2}" srcId="{82F286AF-D5EA-4B0B-B53D-47EE139E245A}" destId="{086DC252-8E93-4CF2-AE85-E4754978D2AD}" srcOrd="4" destOrd="0" parTransId="{65045193-4F88-48CB-AC4A-6A4C0062CF65}" sibTransId="{A625DDD3-3DEB-4D57-86D8-9A56009296A1}"/>
    <dgm:cxn modelId="{859F4433-98F0-4B57-8D96-A7679DED2169}" type="presOf" srcId="{168C08CE-C3E7-42F6-B612-00B78ECE0A5F}" destId="{33255BA7-5A69-4B38-80A0-277EE7CB2FDA}" srcOrd="0" destOrd="0" presId="urn:microsoft.com/office/officeart/2011/layout/CircleProcess"/>
    <dgm:cxn modelId="{2C445C3C-3702-44F1-ADB2-3C928C5A2A68}" type="presOf" srcId="{82F286AF-D5EA-4B0B-B53D-47EE139E245A}" destId="{FB2403D3-E14F-483F-A0EA-0BEA0280C6C0}" srcOrd="0" destOrd="0" presId="urn:microsoft.com/office/officeart/2011/layout/CircleProcess"/>
    <dgm:cxn modelId="{8D82975F-2E8C-47EB-AFC5-24829911386D}" type="presOf" srcId="{84CAF09E-B834-4F8B-9C98-68DA093250D2}" destId="{AFB96E70-7CB2-479C-9EAB-03FC82AC270D}" srcOrd="0" destOrd="0" presId="urn:microsoft.com/office/officeart/2011/layout/CircleProcess"/>
    <dgm:cxn modelId="{CE7B8B60-1988-4BD9-BBAF-D54F37A45BD8}" type="presOf" srcId="{CF0EF186-D40E-42C8-9458-ED7A58EBA193}" destId="{33255BA7-5A69-4B38-80A0-277EE7CB2FDA}" srcOrd="0" destOrd="2" presId="urn:microsoft.com/office/officeart/2011/layout/CircleProcess"/>
    <dgm:cxn modelId="{EF5FBF61-002A-4DB0-B96C-7115FC4B50D7}" srcId="{A5D26932-BA88-4894-B60A-C00B8C28EA6D}" destId="{E411542C-4FFE-44DA-972D-6775EB7E589E}" srcOrd="2" destOrd="0" parTransId="{A400EE5D-A355-48AB-A24A-6CC01D5F21B9}" sibTransId="{2E15E950-271E-4DF7-9431-F9D1B0994B11}"/>
    <dgm:cxn modelId="{DA16D341-7427-4E2A-86DA-DAF7D646FF12}" srcId="{84CAF09E-B834-4F8B-9C98-68DA093250D2}" destId="{11A54BA8-F736-4DB6-98EE-CF639201A8E9}" srcOrd="3" destOrd="0" parTransId="{8B043439-3F13-41D5-AC2A-3B29978379F1}" sibTransId="{AAF6426A-B430-45BC-BFED-B3A88B88835A}"/>
    <dgm:cxn modelId="{3B79AC42-2B84-4F19-92ED-B3FD810D5C86}" srcId="{84CAF09E-B834-4F8B-9C98-68DA093250D2}" destId="{42FD7549-AEB2-4E56-8DD9-544AF978EDCB}" srcOrd="1" destOrd="0" parTransId="{4B6A0290-0ADE-4821-AB94-2746DE5CEB02}" sibTransId="{748253E6-FE9B-4F30-866D-B090AD8CFDD8}"/>
    <dgm:cxn modelId="{DE516048-ED33-4CBD-BA50-1F5885D12EB2}" srcId="{086DC252-8E93-4CF2-AE85-E4754978D2AD}" destId="{352B1A68-C230-4A48-B202-626ED069EC1A}" srcOrd="1" destOrd="0" parTransId="{96711193-728C-49E7-97EC-892F4949FC07}" sibTransId="{7CF7264E-7D79-4CF6-85D7-01823AC134C8}"/>
    <dgm:cxn modelId="{0EBE8C4D-CFA9-4537-B1AE-412418ED3C73}" srcId="{82F286AF-D5EA-4B0B-B53D-47EE139E245A}" destId="{8424280A-88DA-4858-9180-025D6B839D42}" srcOrd="0" destOrd="0" parTransId="{14EDB0A0-3DFE-46BB-9A9C-F6B68BF41827}" sibTransId="{1474C279-A625-4D8F-9D32-BDBFF08FD0B6}"/>
    <dgm:cxn modelId="{EDA1144E-BCCF-42CE-9361-27AB4ACD5B6B}" type="presOf" srcId="{DCF1D07F-9ABF-4251-94C0-CB8C2B04DDE1}" destId="{085D1617-9844-4B02-8414-A71E10FCCBF4}" srcOrd="0" destOrd="0" presId="urn:microsoft.com/office/officeart/2011/layout/CircleProcess"/>
    <dgm:cxn modelId="{E690916F-4901-49C0-A065-5491FD2EFC05}" srcId="{03C567B4-F779-4F21-BC2B-2117FC0CDEC4}" destId="{DE52A4B4-B340-4E84-B097-0EC0B0650EC9}" srcOrd="2" destOrd="0" parTransId="{A1ADA76E-12AE-435D-817B-8D009524520D}" sibTransId="{93D9A216-F3EC-4063-A131-9838A1BE3D49}"/>
    <dgm:cxn modelId="{247F7A51-78EC-4F32-AA63-05B572A356D8}" type="presOf" srcId="{113C844A-E932-499A-B2C6-9E6476A619B5}" destId="{33255BA7-5A69-4B38-80A0-277EE7CB2FDA}" srcOrd="0" destOrd="1" presId="urn:microsoft.com/office/officeart/2011/layout/CircleProcess"/>
    <dgm:cxn modelId="{F1627175-BC08-4D8A-B633-44EF970B7B19}" srcId="{8424280A-88DA-4858-9180-025D6B839D42}" destId="{9EA40527-D416-4E0F-BE4B-376860526C87}" srcOrd="3" destOrd="0" parTransId="{B389461C-201B-4DFF-B773-3C3ACBAA9A5A}" sibTransId="{8E849D59-5402-4E51-84E1-05724B431704}"/>
    <dgm:cxn modelId="{3DC70689-2399-4761-B1F0-FA18DE79B3C2}" srcId="{03C567B4-F779-4F21-BC2B-2117FC0CDEC4}" destId="{A413639F-0192-4E71-90A6-50900F27EE85}" srcOrd="0" destOrd="0" parTransId="{3D1E70CF-43D3-456D-94E1-0850DA279124}" sibTransId="{18D23936-5FFE-476A-9BC1-E8014ACECC82}"/>
    <dgm:cxn modelId="{E976C392-ABE0-4B91-907A-81E61BCBD6DE}" type="presOf" srcId="{A413639F-0192-4E71-90A6-50900F27EE85}" destId="{01C506A2-908B-460B-BC2F-1B41EE76B55F}" srcOrd="0" destOrd="0" presId="urn:microsoft.com/office/officeart/2011/layout/CircleProcess"/>
    <dgm:cxn modelId="{7BAD1195-60A8-4F35-BA2E-91AA45F3FFDF}" type="presOf" srcId="{005998DC-1B5D-4659-AEC7-46782DDFF788}" destId="{CC4EC098-64E5-40BA-A314-2EE7248A0DBF}" srcOrd="0" destOrd="0" presId="urn:microsoft.com/office/officeart/2011/layout/CircleProcess"/>
    <dgm:cxn modelId="{033C2A96-1884-4C4E-BAC3-88406911FF47}" type="presOf" srcId="{DE52A4B4-B340-4E84-B097-0EC0B0650EC9}" destId="{01C506A2-908B-460B-BC2F-1B41EE76B55F}" srcOrd="0" destOrd="2" presId="urn:microsoft.com/office/officeart/2011/layout/CircleProcess"/>
    <dgm:cxn modelId="{BB15DB98-8791-4867-BE6D-0AF2BCAE0FEF}" srcId="{84CAF09E-B834-4F8B-9C98-68DA093250D2}" destId="{0E47638F-81B9-4926-A65B-EEF391185547}" srcOrd="2" destOrd="0" parTransId="{2D017339-289A-48B2-9DB2-E1560BCE4EA4}" sibTransId="{AF47343F-D9EC-4DBC-8D1E-CFA86E4280E4}"/>
    <dgm:cxn modelId="{9A946C99-ED79-432D-B9BC-CA2C1776714A}" srcId="{82F286AF-D5EA-4B0B-B53D-47EE139E245A}" destId="{A5D26932-BA88-4894-B60A-C00B8C28EA6D}" srcOrd="3" destOrd="0" parTransId="{C7C5D1EE-494B-48C8-9F27-9DC9A94334A9}" sibTransId="{D644A702-FFEE-4B00-B8E7-239ED3256391}"/>
    <dgm:cxn modelId="{A9089399-A43A-4F13-9EBD-AD8C9CF1BB8D}" type="presOf" srcId="{086DC252-8E93-4CF2-AE85-E4754978D2AD}" destId="{93B4A102-9FBD-41EC-9B59-8501046196A0}" srcOrd="0" destOrd="0" presId="urn:microsoft.com/office/officeart/2011/layout/CircleProcess"/>
    <dgm:cxn modelId="{022FE7A1-2196-4B33-9C20-833D437E80B1}" type="presOf" srcId="{42FD7549-AEB2-4E56-8DD9-544AF978EDCB}" destId="{085D1617-9844-4B02-8414-A71E10FCCBF4}" srcOrd="0" destOrd="1" presId="urn:microsoft.com/office/officeart/2011/layout/CircleProcess"/>
    <dgm:cxn modelId="{57C253A8-7CD5-426A-B11C-EDF2893CFE52}" type="presOf" srcId="{E411542C-4FFE-44DA-972D-6775EB7E589E}" destId="{DAA73E1D-68B7-49F9-B8D1-08173C2DEF71}" srcOrd="0" destOrd="2" presId="urn:microsoft.com/office/officeart/2011/layout/CircleProcess"/>
    <dgm:cxn modelId="{80FCD7A8-A135-4E5C-B19C-A1FBF1212195}" type="presOf" srcId="{352B1A68-C230-4A48-B202-626ED069EC1A}" destId="{CC4EC098-64E5-40BA-A314-2EE7248A0DBF}" srcOrd="0" destOrd="1" presId="urn:microsoft.com/office/officeart/2011/layout/CircleProcess"/>
    <dgm:cxn modelId="{E48107AC-8CF0-4562-98D8-32651EEB4D26}" type="presOf" srcId="{90CB5603-0F82-4FA7-9698-31417F1C53F4}" destId="{DAA73E1D-68B7-49F9-B8D1-08173C2DEF71}" srcOrd="0" destOrd="1" presId="urn:microsoft.com/office/officeart/2011/layout/CircleProcess"/>
    <dgm:cxn modelId="{A47DFCAE-4E60-4705-BE1A-770F883BDBC5}" srcId="{84CAF09E-B834-4F8B-9C98-68DA093250D2}" destId="{DCF1D07F-9ABF-4251-94C0-CB8C2B04DDE1}" srcOrd="0" destOrd="0" parTransId="{8386B14E-37B8-4E5B-AE28-4266B9845C7A}" sibTransId="{14C8AF12-F2FC-4C0D-B282-26031521E9F0}"/>
    <dgm:cxn modelId="{52CC23B2-A5DE-4FAE-811D-155C62847B00}" srcId="{8424280A-88DA-4858-9180-025D6B839D42}" destId="{113C844A-E932-499A-B2C6-9E6476A619B5}" srcOrd="1" destOrd="0" parTransId="{5133E223-075B-4194-B9A4-CD9995707CB6}" sibTransId="{3D48550C-DC4D-43D0-BFC0-12E8AE172C60}"/>
    <dgm:cxn modelId="{8472B1BA-671C-4F34-B82B-A1A7EAEF25C8}" type="presOf" srcId="{84CAF09E-B834-4F8B-9C98-68DA093250D2}" destId="{AF8E3439-0A9D-4A2E-B55B-EB60611C6690}" srcOrd="1" destOrd="0" presId="urn:microsoft.com/office/officeart/2011/layout/CircleProcess"/>
    <dgm:cxn modelId="{3764EBBC-580D-47CF-9414-5EA4CA340777}" type="presOf" srcId="{83E5E0D7-A722-4804-B28E-7AA5B70B6EF9}" destId="{085D1617-9844-4B02-8414-A71E10FCCBF4}" srcOrd="0" destOrd="4" presId="urn:microsoft.com/office/officeart/2011/layout/CircleProcess"/>
    <dgm:cxn modelId="{FAC2AEBE-DF74-44D6-9AE0-0E8529E0602A}" type="presOf" srcId="{03C567B4-F779-4F21-BC2B-2117FC0CDEC4}" destId="{9B289361-1BBA-446A-9A61-8B698A373441}" srcOrd="0" destOrd="0" presId="urn:microsoft.com/office/officeart/2011/layout/CircleProcess"/>
    <dgm:cxn modelId="{D49140BF-4E20-4079-B6F6-A1FB08E8D984}" type="presOf" srcId="{9EA40527-D416-4E0F-BE4B-376860526C87}" destId="{33255BA7-5A69-4B38-80A0-277EE7CB2FDA}" srcOrd="0" destOrd="3" presId="urn:microsoft.com/office/officeart/2011/layout/CircleProcess"/>
    <dgm:cxn modelId="{2D0440C4-49FA-4204-BD66-26446F00E314}" type="presOf" srcId="{11A54BA8-F736-4DB6-98EE-CF639201A8E9}" destId="{085D1617-9844-4B02-8414-A71E10FCCBF4}" srcOrd="0" destOrd="3" presId="urn:microsoft.com/office/officeart/2011/layout/CircleProcess"/>
    <dgm:cxn modelId="{C0D58CCB-08F4-4F3D-B529-A2E59B220DDF}" srcId="{82F286AF-D5EA-4B0B-B53D-47EE139E245A}" destId="{03C567B4-F779-4F21-BC2B-2117FC0CDEC4}" srcOrd="2" destOrd="0" parTransId="{08F9597B-BFF1-4B82-9A10-09CB330A1CCA}" sibTransId="{1CB54CD7-CD95-4CF1-9D09-2C19E2996912}"/>
    <dgm:cxn modelId="{228EEDE0-7500-4D6D-A1E8-A0E81FC4386A}" type="presOf" srcId="{8424280A-88DA-4858-9180-025D6B839D42}" destId="{9C4439CB-92D8-4BBF-975E-0AAC432664BD}" srcOrd="1" destOrd="0" presId="urn:microsoft.com/office/officeart/2011/layout/CircleProcess"/>
    <dgm:cxn modelId="{225CB8E1-A53A-48E6-9E80-541B23802F60}" type="presOf" srcId="{03C567B4-F779-4F21-BC2B-2117FC0CDEC4}" destId="{CDA50D9D-704D-4CC3-AC74-8DDBBF960B88}" srcOrd="1" destOrd="0" presId="urn:microsoft.com/office/officeart/2011/layout/CircleProcess"/>
    <dgm:cxn modelId="{402316E8-6B1B-4E61-8CAE-93BC757A06D4}" srcId="{8424280A-88DA-4858-9180-025D6B839D42}" destId="{168C08CE-C3E7-42F6-B612-00B78ECE0A5F}" srcOrd="0" destOrd="0" parTransId="{BB228A7F-6044-4D87-817D-53E6E210D22A}" sibTransId="{F4038C83-9CF9-42CB-B062-5CAC2C766959}"/>
    <dgm:cxn modelId="{8C3278EA-C392-4344-94BF-0B1D01E52DBF}" srcId="{8424280A-88DA-4858-9180-025D6B839D42}" destId="{CF0EF186-D40E-42C8-9458-ED7A58EBA193}" srcOrd="2" destOrd="0" parTransId="{E066E77E-3462-4C00-8378-F8FD405B2C11}" sibTransId="{5284F34C-A7B5-48D1-B7FF-F6644E5AACE7}"/>
    <dgm:cxn modelId="{8147BEEA-D694-40D1-8DD2-BF73F2FBA3D1}" srcId="{A5D26932-BA88-4894-B60A-C00B8C28EA6D}" destId="{8E8C51A9-95B1-4E19-B2C1-6878DEDD6317}" srcOrd="0" destOrd="0" parTransId="{FF09A184-1D2C-46D3-A0B9-6EEF95F32067}" sibTransId="{0E20F74B-E0F2-40C4-9485-994A3FEEF4BA}"/>
    <dgm:cxn modelId="{B96612EF-7399-4D60-AD56-270464EFDF9B}" srcId="{82F286AF-D5EA-4B0B-B53D-47EE139E245A}" destId="{84CAF09E-B834-4F8B-9C98-68DA093250D2}" srcOrd="1" destOrd="0" parTransId="{6FE137AF-823B-4C28-8860-C4C9E0396911}" sibTransId="{AD5936FC-D10F-4D3F-AD69-13D748652B5F}"/>
    <dgm:cxn modelId="{3B0CBAF3-C167-4F4E-ADC7-59065E235BF5}" type="presOf" srcId="{BF0F9481-3C26-4A31-A171-C93D7A225BEA}" destId="{01C506A2-908B-460B-BC2F-1B41EE76B55F}" srcOrd="0" destOrd="1" presId="urn:microsoft.com/office/officeart/2011/layout/CircleProcess"/>
    <dgm:cxn modelId="{6FBAE3F4-AE93-4351-A96A-7389746D5246}" srcId="{03C567B4-F779-4F21-BC2B-2117FC0CDEC4}" destId="{BF0F9481-3C26-4A31-A171-C93D7A225BEA}" srcOrd="1" destOrd="0" parTransId="{0D15EC40-5D67-46E4-88DB-CEB0E411D000}" sibTransId="{E7C25815-677C-4FB1-994A-BB84AE7F3475}"/>
    <dgm:cxn modelId="{551562F5-0EDD-447F-A225-ABAD2688CE4A}" type="presOf" srcId="{A5D26932-BA88-4894-B60A-C00B8C28EA6D}" destId="{5CEFDB71-5CDF-4D6B-98B3-192DE3E986BC}" srcOrd="1" destOrd="0" presId="urn:microsoft.com/office/officeart/2011/layout/CircleProcess"/>
    <dgm:cxn modelId="{B64C6EF6-4E19-442E-A346-C08C0E0A1215}" type="presOf" srcId="{A5D26932-BA88-4894-B60A-C00B8C28EA6D}" destId="{578962D3-3E1E-42CB-A304-8FDA6214FC79}" srcOrd="0" destOrd="0" presId="urn:microsoft.com/office/officeart/2011/layout/CircleProcess"/>
    <dgm:cxn modelId="{219E49FA-AF3A-4852-BE9C-C5C1C9DA5974}" type="presOf" srcId="{8424280A-88DA-4858-9180-025D6B839D42}" destId="{A74E8F1B-97D7-4BF7-9881-87613D07E1B8}" srcOrd="0" destOrd="0" presId="urn:microsoft.com/office/officeart/2011/layout/CircleProcess"/>
    <dgm:cxn modelId="{FE794AFD-489E-4082-9A06-F4F65F55D957}" type="presOf" srcId="{0E47638F-81B9-4926-A65B-EEF391185547}" destId="{085D1617-9844-4B02-8414-A71E10FCCBF4}" srcOrd="0" destOrd="2" presId="urn:microsoft.com/office/officeart/2011/layout/CircleProcess"/>
    <dgm:cxn modelId="{8BE1264B-32D6-4B35-89B4-838544309B59}" type="presParOf" srcId="{FB2403D3-E14F-483F-A0EA-0BEA0280C6C0}" destId="{B07C7316-73A3-4481-9251-F4F6BF7D2276}" srcOrd="0" destOrd="0" presId="urn:microsoft.com/office/officeart/2011/layout/CircleProcess"/>
    <dgm:cxn modelId="{1054F737-419B-43AC-A690-F766F97D86B1}" type="presParOf" srcId="{B07C7316-73A3-4481-9251-F4F6BF7D2276}" destId="{2F900C51-DBD3-40E2-B1F0-6837EBDFB621}" srcOrd="0" destOrd="0" presId="urn:microsoft.com/office/officeart/2011/layout/CircleProcess"/>
    <dgm:cxn modelId="{443C6B0D-E90E-4BD6-BCE4-E3E4C487FB06}" type="presParOf" srcId="{FB2403D3-E14F-483F-A0EA-0BEA0280C6C0}" destId="{CD7F4315-C2B9-4DCD-898E-BCF88BE8A7FC}" srcOrd="1" destOrd="0" presId="urn:microsoft.com/office/officeart/2011/layout/CircleProcess"/>
    <dgm:cxn modelId="{637869C0-B7F7-47A7-B721-F171E9069CEB}" type="presParOf" srcId="{CD7F4315-C2B9-4DCD-898E-BCF88BE8A7FC}" destId="{93B4A102-9FBD-41EC-9B59-8501046196A0}" srcOrd="0" destOrd="0" presId="urn:microsoft.com/office/officeart/2011/layout/CircleProcess"/>
    <dgm:cxn modelId="{31D2A58F-873E-4C0F-8723-74236467A331}" type="presParOf" srcId="{FB2403D3-E14F-483F-A0EA-0BEA0280C6C0}" destId="{CC4EC098-64E5-40BA-A314-2EE7248A0DBF}" srcOrd="2" destOrd="0" presId="urn:microsoft.com/office/officeart/2011/layout/CircleProcess"/>
    <dgm:cxn modelId="{08FFD70B-2FCC-4A2A-A75D-FF7545342DE9}" type="presParOf" srcId="{FB2403D3-E14F-483F-A0EA-0BEA0280C6C0}" destId="{AECA53ED-6254-4844-A695-07CD11D2485F}" srcOrd="3" destOrd="0" presId="urn:microsoft.com/office/officeart/2011/layout/CircleProcess"/>
    <dgm:cxn modelId="{988937E3-65D0-4438-A4F3-86B40CA87708}" type="presParOf" srcId="{FB2403D3-E14F-483F-A0EA-0BEA0280C6C0}" destId="{A070232D-C7CD-4C38-8663-B51522E3F988}" srcOrd="4" destOrd="0" presId="urn:microsoft.com/office/officeart/2011/layout/CircleProcess"/>
    <dgm:cxn modelId="{C58439B0-6ED3-495F-A9BB-5C51EE1C1221}" type="presParOf" srcId="{A070232D-C7CD-4C38-8663-B51522E3F988}" destId="{E461DDD6-E846-4F97-BE6B-B09B28DBF2D7}" srcOrd="0" destOrd="0" presId="urn:microsoft.com/office/officeart/2011/layout/CircleProcess"/>
    <dgm:cxn modelId="{F074FEBA-7801-4377-99D4-611D5758BAD3}" type="presParOf" srcId="{FB2403D3-E14F-483F-A0EA-0BEA0280C6C0}" destId="{C16BD321-2DEF-443F-A1B7-8C3872FDD368}" srcOrd="5" destOrd="0" presId="urn:microsoft.com/office/officeart/2011/layout/CircleProcess"/>
    <dgm:cxn modelId="{5DAC6FFC-1B5A-4412-AA7C-4A7C70C27084}" type="presParOf" srcId="{C16BD321-2DEF-443F-A1B7-8C3872FDD368}" destId="{578962D3-3E1E-42CB-A304-8FDA6214FC79}" srcOrd="0" destOrd="0" presId="urn:microsoft.com/office/officeart/2011/layout/CircleProcess"/>
    <dgm:cxn modelId="{DEB4A566-1D43-4E73-BE9C-486E36F197EE}" type="presParOf" srcId="{FB2403D3-E14F-483F-A0EA-0BEA0280C6C0}" destId="{DAA73E1D-68B7-49F9-B8D1-08173C2DEF71}" srcOrd="6" destOrd="0" presId="urn:microsoft.com/office/officeart/2011/layout/CircleProcess"/>
    <dgm:cxn modelId="{CCBFC687-15E6-47B9-8557-D21A1B956CC7}" type="presParOf" srcId="{FB2403D3-E14F-483F-A0EA-0BEA0280C6C0}" destId="{5CEFDB71-5CDF-4D6B-98B3-192DE3E986BC}" srcOrd="7" destOrd="0" presId="urn:microsoft.com/office/officeart/2011/layout/CircleProcess"/>
    <dgm:cxn modelId="{CE5A92A3-2D52-41BC-838E-6051B65888C4}" type="presParOf" srcId="{FB2403D3-E14F-483F-A0EA-0BEA0280C6C0}" destId="{61BD4D72-7D15-40BE-890E-8456ED038A44}" srcOrd="8" destOrd="0" presId="urn:microsoft.com/office/officeart/2011/layout/CircleProcess"/>
    <dgm:cxn modelId="{CDBC03BB-1D32-45D6-95AB-FF0501695DEA}" type="presParOf" srcId="{61BD4D72-7D15-40BE-890E-8456ED038A44}" destId="{F8908689-01B4-4A50-9A38-B7B79526C63E}" srcOrd="0" destOrd="0" presId="urn:microsoft.com/office/officeart/2011/layout/CircleProcess"/>
    <dgm:cxn modelId="{B7D3CBFC-40EE-4DB3-A7CB-9772207E4462}" type="presParOf" srcId="{FB2403D3-E14F-483F-A0EA-0BEA0280C6C0}" destId="{FB76E8C0-ACC4-4EE5-98FC-FF3BA48AD6E9}" srcOrd="9" destOrd="0" presId="urn:microsoft.com/office/officeart/2011/layout/CircleProcess"/>
    <dgm:cxn modelId="{A8D43BCA-4DD4-4B22-B7BE-8580E494C31A}" type="presParOf" srcId="{FB76E8C0-ACC4-4EE5-98FC-FF3BA48AD6E9}" destId="{9B289361-1BBA-446A-9A61-8B698A373441}" srcOrd="0" destOrd="0" presId="urn:microsoft.com/office/officeart/2011/layout/CircleProcess"/>
    <dgm:cxn modelId="{3D2B436B-2DEE-4520-8008-D5424A6DFE3B}" type="presParOf" srcId="{FB2403D3-E14F-483F-A0EA-0BEA0280C6C0}" destId="{01C506A2-908B-460B-BC2F-1B41EE76B55F}" srcOrd="10" destOrd="0" presId="urn:microsoft.com/office/officeart/2011/layout/CircleProcess"/>
    <dgm:cxn modelId="{CEAFE0C0-337D-4106-9B3F-D7AB7F15C80A}" type="presParOf" srcId="{FB2403D3-E14F-483F-A0EA-0BEA0280C6C0}" destId="{CDA50D9D-704D-4CC3-AC74-8DDBBF960B88}" srcOrd="11" destOrd="0" presId="urn:microsoft.com/office/officeart/2011/layout/CircleProcess"/>
    <dgm:cxn modelId="{9F141B79-A269-4B3A-90C4-96C2EB644786}" type="presParOf" srcId="{FB2403D3-E14F-483F-A0EA-0BEA0280C6C0}" destId="{EB4FD6EA-404F-42C5-870A-4EAC3517B885}" srcOrd="12" destOrd="0" presId="urn:microsoft.com/office/officeart/2011/layout/CircleProcess"/>
    <dgm:cxn modelId="{B99938D7-3668-4275-B34A-7333B093B6A5}" type="presParOf" srcId="{EB4FD6EA-404F-42C5-870A-4EAC3517B885}" destId="{01C8BB69-072A-4468-8C43-CD86E46261FA}" srcOrd="0" destOrd="0" presId="urn:microsoft.com/office/officeart/2011/layout/CircleProcess"/>
    <dgm:cxn modelId="{7731500A-2ADD-4656-BD5F-A450AB7647D9}" type="presParOf" srcId="{FB2403D3-E14F-483F-A0EA-0BEA0280C6C0}" destId="{7CAA79EC-CE44-48A4-A87C-585D50EBBF1D}" srcOrd="13" destOrd="0" presId="urn:microsoft.com/office/officeart/2011/layout/CircleProcess"/>
    <dgm:cxn modelId="{6629FBC4-CE6A-46F9-8F30-17B87ED1E6F3}" type="presParOf" srcId="{7CAA79EC-CE44-48A4-A87C-585D50EBBF1D}" destId="{AFB96E70-7CB2-479C-9EAB-03FC82AC270D}" srcOrd="0" destOrd="0" presId="urn:microsoft.com/office/officeart/2011/layout/CircleProcess"/>
    <dgm:cxn modelId="{F6D5761E-D0DD-4C97-AD81-1DFBF8FBE4CB}" type="presParOf" srcId="{FB2403D3-E14F-483F-A0EA-0BEA0280C6C0}" destId="{085D1617-9844-4B02-8414-A71E10FCCBF4}" srcOrd="14" destOrd="0" presId="urn:microsoft.com/office/officeart/2011/layout/CircleProcess"/>
    <dgm:cxn modelId="{BC1FDF0B-FCB7-4925-99F6-8AFFBFF53863}" type="presParOf" srcId="{FB2403D3-E14F-483F-A0EA-0BEA0280C6C0}" destId="{AF8E3439-0A9D-4A2E-B55B-EB60611C6690}" srcOrd="15" destOrd="0" presId="urn:microsoft.com/office/officeart/2011/layout/CircleProcess"/>
    <dgm:cxn modelId="{7825E7FB-F00F-47EE-A9C1-E4DE3BBF3E02}" type="presParOf" srcId="{FB2403D3-E14F-483F-A0EA-0BEA0280C6C0}" destId="{7DFB30F5-8EED-4803-A916-178D8C717501}" srcOrd="16" destOrd="0" presId="urn:microsoft.com/office/officeart/2011/layout/CircleProcess"/>
    <dgm:cxn modelId="{5DFFBF8F-8C79-466F-9264-3EC7204D7DAB}" type="presParOf" srcId="{7DFB30F5-8EED-4803-A916-178D8C717501}" destId="{505850E3-BC95-4672-8B97-1A60BD6756FD}" srcOrd="0" destOrd="0" presId="urn:microsoft.com/office/officeart/2011/layout/CircleProcess"/>
    <dgm:cxn modelId="{EA0C5396-BFFA-4D51-89CA-77133075AEFB}" type="presParOf" srcId="{FB2403D3-E14F-483F-A0EA-0BEA0280C6C0}" destId="{74E4F1D7-2854-4049-8D21-A787F2102BAF}" srcOrd="17" destOrd="0" presId="urn:microsoft.com/office/officeart/2011/layout/CircleProcess"/>
    <dgm:cxn modelId="{4F783612-8C95-4C5A-B493-DB3C5C98979A}" type="presParOf" srcId="{74E4F1D7-2854-4049-8D21-A787F2102BAF}" destId="{A74E8F1B-97D7-4BF7-9881-87613D07E1B8}" srcOrd="0" destOrd="0" presId="urn:microsoft.com/office/officeart/2011/layout/CircleProcess"/>
    <dgm:cxn modelId="{9F6535FC-01F4-4D7B-96CE-AAF56633AF11}" type="presParOf" srcId="{FB2403D3-E14F-483F-A0EA-0BEA0280C6C0}" destId="{33255BA7-5A69-4B38-80A0-277EE7CB2FDA}" srcOrd="18" destOrd="0" presId="urn:microsoft.com/office/officeart/2011/layout/CircleProcess"/>
    <dgm:cxn modelId="{C33E581E-32FA-4006-B0A9-EB74B5169FF5}" type="presParOf" srcId="{FB2403D3-E14F-483F-A0EA-0BEA0280C6C0}" destId="{9C4439CB-92D8-4BBF-975E-0AAC432664BD}" srcOrd="19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1F0F1-4276-40E0-8CF8-B3657B72DC24}">
      <dsp:nvSpPr>
        <dsp:cNvPr id="0" name=""/>
        <dsp:cNvSpPr/>
      </dsp:nvSpPr>
      <dsp:spPr>
        <a:xfrm>
          <a:off x="0" y="4018"/>
          <a:ext cx="5197762" cy="8560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0CB55-ECCB-4918-9773-8C11E5A210A2}">
      <dsp:nvSpPr>
        <dsp:cNvPr id="0" name=""/>
        <dsp:cNvSpPr/>
      </dsp:nvSpPr>
      <dsp:spPr>
        <a:xfrm>
          <a:off x="258953" y="196629"/>
          <a:ext cx="470825" cy="470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B1E9B-A5A3-46F2-915E-CB693C33CC90}">
      <dsp:nvSpPr>
        <dsp:cNvPr id="0" name=""/>
        <dsp:cNvSpPr/>
      </dsp:nvSpPr>
      <dsp:spPr>
        <a:xfrm>
          <a:off x="988732" y="4018"/>
          <a:ext cx="2338992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Large Scale Change</a:t>
          </a:r>
        </a:p>
      </dsp:txBody>
      <dsp:txXfrm>
        <a:off x="988732" y="4018"/>
        <a:ext cx="2338992" cy="856045"/>
      </dsp:txXfrm>
    </dsp:sp>
    <dsp:sp modelId="{FB9ACA5B-8300-435B-96F6-B5C8E4BB1C4C}">
      <dsp:nvSpPr>
        <dsp:cNvPr id="0" name=""/>
        <dsp:cNvSpPr/>
      </dsp:nvSpPr>
      <dsp:spPr>
        <a:xfrm>
          <a:off x="3327725" y="4018"/>
          <a:ext cx="1870036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Equity informed project and change management infrastructure</a:t>
          </a:r>
          <a:endParaRPr lang="en-US" sz="1100" kern="1200" dirty="0"/>
        </a:p>
      </dsp:txBody>
      <dsp:txXfrm>
        <a:off x="3327725" y="4018"/>
        <a:ext cx="1870036" cy="856045"/>
      </dsp:txXfrm>
    </dsp:sp>
    <dsp:sp modelId="{6B2B0933-226A-476E-82C2-1C057A321A18}">
      <dsp:nvSpPr>
        <dsp:cNvPr id="0" name=""/>
        <dsp:cNvSpPr/>
      </dsp:nvSpPr>
      <dsp:spPr>
        <a:xfrm>
          <a:off x="0" y="1074075"/>
          <a:ext cx="5197762" cy="8560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36A1A-921E-481B-BA6F-BBFED6BE66F0}">
      <dsp:nvSpPr>
        <dsp:cNvPr id="0" name=""/>
        <dsp:cNvSpPr/>
      </dsp:nvSpPr>
      <dsp:spPr>
        <a:xfrm>
          <a:off x="258953" y="1266686"/>
          <a:ext cx="470825" cy="470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CA98C-E2E0-45A3-9C79-762BFE42F8E0}">
      <dsp:nvSpPr>
        <dsp:cNvPr id="0" name=""/>
        <dsp:cNvSpPr/>
      </dsp:nvSpPr>
      <dsp:spPr>
        <a:xfrm>
          <a:off x="988732" y="1074075"/>
          <a:ext cx="2338992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Pathway and Program Design</a:t>
          </a:r>
        </a:p>
      </dsp:txBody>
      <dsp:txXfrm>
        <a:off x="988732" y="1074075"/>
        <a:ext cx="2338992" cy="856045"/>
      </dsp:txXfrm>
    </dsp:sp>
    <dsp:sp modelId="{DF216814-14A2-480E-B460-6C3FF674F176}">
      <dsp:nvSpPr>
        <dsp:cNvPr id="0" name=""/>
        <dsp:cNvSpPr/>
      </dsp:nvSpPr>
      <dsp:spPr>
        <a:xfrm>
          <a:off x="3327725" y="1074075"/>
          <a:ext cx="1870036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Comprehensive mapping of student educational pathways with student end goals in mind</a:t>
          </a:r>
        </a:p>
      </dsp:txBody>
      <dsp:txXfrm>
        <a:off x="3327725" y="1074075"/>
        <a:ext cx="1870036" cy="856045"/>
      </dsp:txXfrm>
    </dsp:sp>
    <dsp:sp modelId="{227D31A3-C210-4C11-8B4F-D8F32A0DB0BA}">
      <dsp:nvSpPr>
        <dsp:cNvPr id="0" name=""/>
        <dsp:cNvSpPr/>
      </dsp:nvSpPr>
      <dsp:spPr>
        <a:xfrm>
          <a:off x="0" y="2144132"/>
          <a:ext cx="5197762" cy="8560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4F94F-724F-421F-955E-EC76ACBCBFDB}">
      <dsp:nvSpPr>
        <dsp:cNvPr id="0" name=""/>
        <dsp:cNvSpPr/>
      </dsp:nvSpPr>
      <dsp:spPr>
        <a:xfrm>
          <a:off x="258953" y="2336742"/>
          <a:ext cx="470825" cy="470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0C803-3F27-4E26-9450-E0DD7B49BFD7}">
      <dsp:nvSpPr>
        <dsp:cNvPr id="0" name=""/>
        <dsp:cNvSpPr/>
      </dsp:nvSpPr>
      <dsp:spPr>
        <a:xfrm>
          <a:off x="988732" y="2144132"/>
          <a:ext cx="2338992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Pathway Entry </a:t>
          </a:r>
          <a:br>
            <a:rPr lang="en-US" sz="1900" kern="1200" dirty="0"/>
          </a:br>
          <a:r>
            <a:rPr lang="en-US" sz="1900" kern="1200" dirty="0"/>
            <a:t>&amp; Navigation</a:t>
          </a:r>
        </a:p>
      </dsp:txBody>
      <dsp:txXfrm>
        <a:off x="988732" y="2144132"/>
        <a:ext cx="2338992" cy="856045"/>
      </dsp:txXfrm>
    </dsp:sp>
    <dsp:sp modelId="{86BDD72D-5993-4505-918B-E71F30024585}">
      <dsp:nvSpPr>
        <dsp:cNvPr id="0" name=""/>
        <dsp:cNvSpPr/>
      </dsp:nvSpPr>
      <dsp:spPr>
        <a:xfrm>
          <a:off x="3327725" y="2144132"/>
          <a:ext cx="1870036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Students make informed program choices and develop completion plans</a:t>
          </a:r>
        </a:p>
      </dsp:txBody>
      <dsp:txXfrm>
        <a:off x="3327725" y="2144132"/>
        <a:ext cx="1870036" cy="856045"/>
      </dsp:txXfrm>
    </dsp:sp>
    <dsp:sp modelId="{821BBB4B-64E7-403D-BFED-C3AA49D2EB9C}">
      <dsp:nvSpPr>
        <dsp:cNvPr id="0" name=""/>
        <dsp:cNvSpPr/>
      </dsp:nvSpPr>
      <dsp:spPr>
        <a:xfrm>
          <a:off x="0" y="3214189"/>
          <a:ext cx="5197762" cy="8560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F0A31-BF6B-45A2-B1B0-6F61AEA6E454}">
      <dsp:nvSpPr>
        <dsp:cNvPr id="0" name=""/>
        <dsp:cNvSpPr/>
      </dsp:nvSpPr>
      <dsp:spPr>
        <a:xfrm>
          <a:off x="258953" y="3406799"/>
          <a:ext cx="470825" cy="4708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ECE1-2D69-4F93-BC4D-6BF99256A58D}">
      <dsp:nvSpPr>
        <dsp:cNvPr id="0" name=""/>
        <dsp:cNvSpPr/>
      </dsp:nvSpPr>
      <dsp:spPr>
        <a:xfrm>
          <a:off x="988732" y="3214189"/>
          <a:ext cx="2338992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Analytics</a:t>
          </a:r>
        </a:p>
      </dsp:txBody>
      <dsp:txXfrm>
        <a:off x="988732" y="3214189"/>
        <a:ext cx="2338992" cy="856045"/>
      </dsp:txXfrm>
    </dsp:sp>
    <dsp:sp modelId="{B7C6DC16-B4F5-4010-ACED-880CD8B260BC}">
      <dsp:nvSpPr>
        <dsp:cNvPr id="0" name=""/>
        <dsp:cNvSpPr/>
      </dsp:nvSpPr>
      <dsp:spPr>
        <a:xfrm>
          <a:off x="3327725" y="3214189"/>
          <a:ext cx="1870036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Data analysis of student learning as well as program and service outcomes</a:t>
          </a:r>
        </a:p>
      </dsp:txBody>
      <dsp:txXfrm>
        <a:off x="3327725" y="3214189"/>
        <a:ext cx="1870036" cy="856045"/>
      </dsp:txXfrm>
    </dsp:sp>
    <dsp:sp modelId="{A2914174-C069-4031-A524-4D6AC4D25954}">
      <dsp:nvSpPr>
        <dsp:cNvPr id="0" name=""/>
        <dsp:cNvSpPr/>
      </dsp:nvSpPr>
      <dsp:spPr>
        <a:xfrm>
          <a:off x="0" y="4284246"/>
          <a:ext cx="5197762" cy="8560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A79AD-2C37-4A90-8AC3-D53FB55DF485}">
      <dsp:nvSpPr>
        <dsp:cNvPr id="0" name=""/>
        <dsp:cNvSpPr/>
      </dsp:nvSpPr>
      <dsp:spPr>
        <a:xfrm>
          <a:off x="258953" y="4476856"/>
          <a:ext cx="470825" cy="4708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912E6-86B8-4E91-91EC-0F090C9E0EAF}">
      <dsp:nvSpPr>
        <dsp:cNvPr id="0" name=""/>
        <dsp:cNvSpPr/>
      </dsp:nvSpPr>
      <dsp:spPr>
        <a:xfrm>
          <a:off x="988732" y="4284246"/>
          <a:ext cx="2338992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Success Support </a:t>
          </a:r>
          <a:br>
            <a:rPr lang="en-US" sz="1900" kern="1200" dirty="0"/>
          </a:br>
          <a:r>
            <a:rPr lang="en-US" sz="1900" kern="1200" dirty="0"/>
            <a:t>Infrastructure</a:t>
          </a:r>
        </a:p>
      </dsp:txBody>
      <dsp:txXfrm>
        <a:off x="988732" y="4284246"/>
        <a:ext cx="2338992" cy="856045"/>
      </dsp:txXfrm>
    </dsp:sp>
    <dsp:sp modelId="{1359EFEC-B37A-45AA-8C3F-233587B0717C}">
      <dsp:nvSpPr>
        <dsp:cNvPr id="0" name=""/>
        <dsp:cNvSpPr/>
      </dsp:nvSpPr>
      <dsp:spPr>
        <a:xfrm>
          <a:off x="3327725" y="4284246"/>
          <a:ext cx="1870036" cy="85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" tIns="90598" rIns="90598" bIns="9059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High impact practices in teaching and learning</a:t>
          </a:r>
        </a:p>
      </dsp:txBody>
      <dsp:txXfrm>
        <a:off x="3327725" y="4284246"/>
        <a:ext cx="1870036" cy="856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66C30-14E4-478E-9A5B-6C57CFD43114}">
      <dsp:nvSpPr>
        <dsp:cNvPr id="0" name=""/>
        <dsp:cNvSpPr/>
      </dsp:nvSpPr>
      <dsp:spPr>
        <a:xfrm>
          <a:off x="2788" y="73735"/>
          <a:ext cx="271852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Taskforce</a:t>
          </a:r>
          <a:endParaRPr lang="en-US" sz="1900" kern="1200" dirty="0"/>
        </a:p>
      </dsp:txBody>
      <dsp:txXfrm>
        <a:off x="2788" y="73735"/>
        <a:ext cx="2718521" cy="547200"/>
      </dsp:txXfrm>
    </dsp:sp>
    <dsp:sp modelId="{A28BBE0E-8069-4C3E-A2FD-F50AC06173E9}">
      <dsp:nvSpPr>
        <dsp:cNvPr id="0" name=""/>
        <dsp:cNvSpPr/>
      </dsp:nvSpPr>
      <dsp:spPr>
        <a:xfrm>
          <a:off x="2788" y="620935"/>
          <a:ext cx="2718521" cy="31374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RFP Purpose Statement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Functional requirements of tools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Review and integrate aggregate RFI data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Stakeholder group communication and feedback</a:t>
          </a:r>
        </a:p>
      </dsp:txBody>
      <dsp:txXfrm>
        <a:off x="2788" y="620935"/>
        <a:ext cx="2718521" cy="3137449"/>
      </dsp:txXfrm>
    </dsp:sp>
    <dsp:sp modelId="{ADB53B43-2BD1-4419-A174-523D92C13D7F}">
      <dsp:nvSpPr>
        <dsp:cNvPr id="0" name=""/>
        <dsp:cNvSpPr/>
      </dsp:nvSpPr>
      <dsp:spPr>
        <a:xfrm>
          <a:off x="3101902" y="73735"/>
          <a:ext cx="2718521" cy="547200"/>
        </a:xfrm>
        <a:prstGeom prst="rect">
          <a:avLst/>
        </a:prstGeom>
        <a:solidFill>
          <a:schemeClr val="accent5">
            <a:hueOff val="36313"/>
            <a:satOff val="12226"/>
            <a:lumOff val="2744"/>
            <a:alphaOff val="0"/>
          </a:schemeClr>
        </a:solidFill>
        <a:ln w="12700" cap="flat" cmpd="sng" algn="ctr">
          <a:solidFill>
            <a:schemeClr val="accent5">
              <a:hueOff val="36313"/>
              <a:satOff val="12226"/>
              <a:lumOff val="27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WACTC</a:t>
          </a:r>
          <a:endParaRPr lang="en-US" sz="1900" kern="1200" dirty="0"/>
        </a:p>
      </dsp:txBody>
      <dsp:txXfrm>
        <a:off x="3101902" y="73735"/>
        <a:ext cx="2718521" cy="547200"/>
      </dsp:txXfrm>
    </dsp:sp>
    <dsp:sp modelId="{41249953-15DB-4BC0-8EB9-61EAB806B307}">
      <dsp:nvSpPr>
        <dsp:cNvPr id="0" name=""/>
        <dsp:cNvSpPr/>
      </dsp:nvSpPr>
      <dsp:spPr>
        <a:xfrm>
          <a:off x="3101902" y="620935"/>
          <a:ext cx="2718521" cy="3137449"/>
        </a:xfrm>
        <a:prstGeom prst="rect">
          <a:avLst/>
        </a:prstGeom>
        <a:solidFill>
          <a:schemeClr val="accent5">
            <a:tint val="40000"/>
            <a:alpha val="90000"/>
            <a:hueOff val="152347"/>
            <a:satOff val="10025"/>
            <a:lumOff val="10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52347"/>
              <a:satOff val="10025"/>
              <a:lumOff val="1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Configuration</a:t>
          </a:r>
        </a:p>
        <a:p>
          <a:pPr marL="342900" lvl="2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Institutional Instance (backyard pool)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System Management (community pool)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Individual Colleges will determine their buy-in</a:t>
          </a:r>
        </a:p>
      </dsp:txBody>
      <dsp:txXfrm>
        <a:off x="3101902" y="620935"/>
        <a:ext cx="2718521" cy="3137449"/>
      </dsp:txXfrm>
    </dsp:sp>
    <dsp:sp modelId="{BC5E39B0-6F44-4E80-912E-8F227327A3BF}">
      <dsp:nvSpPr>
        <dsp:cNvPr id="0" name=""/>
        <dsp:cNvSpPr/>
      </dsp:nvSpPr>
      <dsp:spPr>
        <a:xfrm>
          <a:off x="6201017" y="73735"/>
          <a:ext cx="2718521" cy="547200"/>
        </a:xfrm>
        <a:prstGeom prst="rect">
          <a:avLst/>
        </a:prstGeom>
        <a:solidFill>
          <a:schemeClr val="accent5">
            <a:hueOff val="72626"/>
            <a:satOff val="24452"/>
            <a:lumOff val="5489"/>
            <a:alphaOff val="0"/>
          </a:schemeClr>
        </a:solidFill>
        <a:ln w="12700" cap="flat" cmpd="sng" algn="ctr">
          <a:solidFill>
            <a:schemeClr val="accent5">
              <a:hueOff val="72626"/>
              <a:satOff val="24452"/>
              <a:lumOff val="5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SBCTC</a:t>
          </a:r>
          <a:endParaRPr lang="en-US" sz="1900" kern="1200" dirty="0"/>
        </a:p>
      </dsp:txBody>
      <dsp:txXfrm>
        <a:off x="6201017" y="73735"/>
        <a:ext cx="2718521" cy="547200"/>
      </dsp:txXfrm>
    </dsp:sp>
    <dsp:sp modelId="{794E77D9-9ECC-4314-8684-65696708E9C2}">
      <dsp:nvSpPr>
        <dsp:cNvPr id="0" name=""/>
        <dsp:cNvSpPr/>
      </dsp:nvSpPr>
      <dsp:spPr>
        <a:xfrm>
          <a:off x="6201017" y="620935"/>
          <a:ext cx="2718521" cy="3137449"/>
        </a:xfrm>
        <a:prstGeom prst="rect">
          <a:avLst/>
        </a:prstGeom>
        <a:solidFill>
          <a:schemeClr val="accent5">
            <a:tint val="40000"/>
            <a:alpha val="90000"/>
            <a:hueOff val="304694"/>
            <a:satOff val="20051"/>
            <a:lumOff val="211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304694"/>
              <a:satOff val="20051"/>
              <a:lumOff val="2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RFP process management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Vendor relationships, contract management, and invoicing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IT and ctcLink integration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Implementation Support</a:t>
          </a:r>
        </a:p>
      </dsp:txBody>
      <dsp:txXfrm>
        <a:off x="6201017" y="620935"/>
        <a:ext cx="2718521" cy="3137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00C51-DBD3-40E2-B1F0-6837EBDFB621}">
      <dsp:nvSpPr>
        <dsp:cNvPr id="0" name=""/>
        <dsp:cNvSpPr/>
      </dsp:nvSpPr>
      <dsp:spPr>
        <a:xfrm>
          <a:off x="7153878" y="607914"/>
          <a:ext cx="1626368" cy="16266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4A102-9FBD-41EC-9B59-8501046196A0}">
      <dsp:nvSpPr>
        <dsp:cNvPr id="0" name=""/>
        <dsp:cNvSpPr/>
      </dsp:nvSpPr>
      <dsp:spPr>
        <a:xfrm>
          <a:off x="7207543" y="662144"/>
          <a:ext cx="1518174" cy="15181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Research and Planning Commission</a:t>
          </a:r>
        </a:p>
      </dsp:txBody>
      <dsp:txXfrm>
        <a:off x="7424796" y="879067"/>
        <a:ext cx="1084534" cy="1084328"/>
      </dsp:txXfrm>
    </dsp:sp>
    <dsp:sp modelId="{CC4EC098-64E5-40BA-A314-2EE7248A0DBF}">
      <dsp:nvSpPr>
        <dsp:cNvPr id="0" name=""/>
        <dsp:cNvSpPr/>
      </dsp:nvSpPr>
      <dsp:spPr>
        <a:xfrm>
          <a:off x="7207543" y="2264518"/>
          <a:ext cx="1518174" cy="89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Introductions and Connection opportunities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Role for integration around data needs</a:t>
          </a:r>
        </a:p>
      </dsp:txBody>
      <dsp:txXfrm>
        <a:off x="7207543" y="2264518"/>
        <a:ext cx="1518174" cy="891666"/>
      </dsp:txXfrm>
    </dsp:sp>
    <dsp:sp modelId="{E461DDD6-E846-4F97-BE6B-B09B28DBF2D7}">
      <dsp:nvSpPr>
        <dsp:cNvPr id="0" name=""/>
        <dsp:cNvSpPr/>
      </dsp:nvSpPr>
      <dsp:spPr>
        <a:xfrm rot="2700000">
          <a:off x="5472209" y="607998"/>
          <a:ext cx="1626180" cy="1626180"/>
        </a:xfrm>
        <a:prstGeom prst="teardrop">
          <a:avLst>
            <a:gd name="adj" fmla="val 100000"/>
          </a:avLst>
        </a:prstGeom>
        <a:solidFill>
          <a:schemeClr val="accent5">
            <a:hueOff val="18157"/>
            <a:satOff val="6113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962D3-3E1E-42CB-A304-8FDA6214FC79}">
      <dsp:nvSpPr>
        <dsp:cNvPr id="0" name=""/>
        <dsp:cNvSpPr/>
      </dsp:nvSpPr>
      <dsp:spPr>
        <a:xfrm>
          <a:off x="5527510" y="662144"/>
          <a:ext cx="1518174" cy="15181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157"/>
              <a:satOff val="6113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Diversity Equity Officer Commission</a:t>
          </a:r>
        </a:p>
      </dsp:txBody>
      <dsp:txXfrm>
        <a:off x="5743897" y="879067"/>
        <a:ext cx="1084534" cy="1084328"/>
      </dsp:txXfrm>
    </dsp:sp>
    <dsp:sp modelId="{DAA73E1D-68B7-49F9-B8D1-08173C2DEF71}">
      <dsp:nvSpPr>
        <dsp:cNvPr id="0" name=""/>
        <dsp:cNvSpPr/>
      </dsp:nvSpPr>
      <dsp:spPr>
        <a:xfrm>
          <a:off x="5527510" y="2264518"/>
          <a:ext cx="1518174" cy="89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Strengths and opportunities for role in guided pathways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Deeper system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Ideation on WACTC support for DEOC work institutionally and systemically </a:t>
          </a:r>
        </a:p>
      </dsp:txBody>
      <dsp:txXfrm>
        <a:off x="5527510" y="2264518"/>
        <a:ext cx="1518174" cy="891666"/>
      </dsp:txXfrm>
    </dsp:sp>
    <dsp:sp modelId="{F8908689-01B4-4A50-9A38-B7B79526C63E}">
      <dsp:nvSpPr>
        <dsp:cNvPr id="0" name=""/>
        <dsp:cNvSpPr/>
      </dsp:nvSpPr>
      <dsp:spPr>
        <a:xfrm rot="2700000">
          <a:off x="3792176" y="607998"/>
          <a:ext cx="1626180" cy="1626180"/>
        </a:xfrm>
        <a:prstGeom prst="teardrop">
          <a:avLst>
            <a:gd name="adj" fmla="val 100000"/>
          </a:avLst>
        </a:prstGeom>
        <a:solidFill>
          <a:schemeClr val="accent5">
            <a:hueOff val="36313"/>
            <a:satOff val="12226"/>
            <a:lumOff val="2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89361-1BBA-446A-9A61-8B698A373441}">
      <dsp:nvSpPr>
        <dsp:cNvPr id="0" name=""/>
        <dsp:cNvSpPr/>
      </dsp:nvSpPr>
      <dsp:spPr>
        <a:xfrm>
          <a:off x="3846611" y="662144"/>
          <a:ext cx="1518174" cy="15181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313"/>
              <a:satOff val="12226"/>
              <a:lumOff val="27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Student Services Commission</a:t>
          </a:r>
        </a:p>
      </dsp:txBody>
      <dsp:txXfrm>
        <a:off x="4062999" y="879067"/>
        <a:ext cx="1084534" cy="1084328"/>
      </dsp:txXfrm>
    </dsp:sp>
    <dsp:sp modelId="{01C506A2-908B-460B-BC2F-1B41EE76B55F}">
      <dsp:nvSpPr>
        <dsp:cNvPr id="0" name=""/>
        <dsp:cNvSpPr/>
      </dsp:nvSpPr>
      <dsp:spPr>
        <a:xfrm>
          <a:off x="3846611" y="2264518"/>
          <a:ext cx="1518174" cy="89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Student Success RFP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Financial aid simplification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Professional development—internal to commission and external for councils and colleges</a:t>
          </a:r>
        </a:p>
      </dsp:txBody>
      <dsp:txXfrm>
        <a:off x="3846611" y="2264518"/>
        <a:ext cx="1518174" cy="891666"/>
      </dsp:txXfrm>
    </dsp:sp>
    <dsp:sp modelId="{01C8BB69-072A-4468-8C43-CD86E46261FA}">
      <dsp:nvSpPr>
        <dsp:cNvPr id="0" name=""/>
        <dsp:cNvSpPr/>
      </dsp:nvSpPr>
      <dsp:spPr>
        <a:xfrm rot="2700000">
          <a:off x="2111277" y="607998"/>
          <a:ext cx="1626180" cy="1626180"/>
        </a:xfrm>
        <a:prstGeom prst="teardrop">
          <a:avLst>
            <a:gd name="adj" fmla="val 100000"/>
          </a:avLst>
        </a:prstGeom>
        <a:solidFill>
          <a:schemeClr val="accent5">
            <a:hueOff val="54470"/>
            <a:satOff val="18339"/>
            <a:lumOff val="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96E70-7CB2-479C-9EAB-03FC82AC270D}">
      <dsp:nvSpPr>
        <dsp:cNvPr id="0" name=""/>
        <dsp:cNvSpPr/>
      </dsp:nvSpPr>
      <dsp:spPr>
        <a:xfrm>
          <a:off x="2165713" y="662144"/>
          <a:ext cx="1518174" cy="15181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4470"/>
              <a:satOff val="18339"/>
              <a:lumOff val="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Instruction Commission</a:t>
          </a:r>
        </a:p>
      </dsp:txBody>
      <dsp:txXfrm>
        <a:off x="2382966" y="879067"/>
        <a:ext cx="1084534" cy="1084328"/>
      </dsp:txXfrm>
    </dsp:sp>
    <dsp:sp modelId="{085D1617-9844-4B02-8414-A71E10FCCBF4}">
      <dsp:nvSpPr>
        <dsp:cNvPr id="0" name=""/>
        <dsp:cNvSpPr/>
      </dsp:nvSpPr>
      <dsp:spPr>
        <a:xfrm>
          <a:off x="2165713" y="2264518"/>
          <a:ext cx="1518174" cy="89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Capacity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Mapping to the Student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Assessment, Teaching and Learning,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Leading with racial equity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Alignment and putting it all together</a:t>
          </a:r>
        </a:p>
      </dsp:txBody>
      <dsp:txXfrm>
        <a:off x="2165713" y="2264518"/>
        <a:ext cx="1518174" cy="891666"/>
      </dsp:txXfrm>
    </dsp:sp>
    <dsp:sp modelId="{505850E3-BC95-4672-8B97-1A60BD6756FD}">
      <dsp:nvSpPr>
        <dsp:cNvPr id="0" name=""/>
        <dsp:cNvSpPr/>
      </dsp:nvSpPr>
      <dsp:spPr>
        <a:xfrm rot="2700000">
          <a:off x="430379" y="607998"/>
          <a:ext cx="1626180" cy="1626180"/>
        </a:xfrm>
        <a:prstGeom prst="teardrop">
          <a:avLst>
            <a:gd name="adj" fmla="val 100000"/>
          </a:avLst>
        </a:prstGeom>
        <a:solidFill>
          <a:schemeClr val="accent5">
            <a:hueOff val="72626"/>
            <a:satOff val="24452"/>
            <a:lumOff val="54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E8F1B-97D7-4BF7-9881-87613D07E1B8}">
      <dsp:nvSpPr>
        <dsp:cNvPr id="0" name=""/>
        <dsp:cNvSpPr/>
      </dsp:nvSpPr>
      <dsp:spPr>
        <a:xfrm>
          <a:off x="484815" y="662144"/>
          <a:ext cx="1518174" cy="151817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2626"/>
              <a:satOff val="24452"/>
              <a:lumOff val="5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WACTC </a:t>
          </a:r>
        </a:p>
      </dsp:txBody>
      <dsp:txXfrm>
        <a:off x="702068" y="879067"/>
        <a:ext cx="1084534" cy="1084328"/>
      </dsp:txXfrm>
    </dsp:sp>
    <dsp:sp modelId="{33255BA7-5A69-4B38-80A0-277EE7CB2FDA}">
      <dsp:nvSpPr>
        <dsp:cNvPr id="0" name=""/>
        <dsp:cNvSpPr/>
      </dsp:nvSpPr>
      <dsp:spPr>
        <a:xfrm>
          <a:off x="484815" y="2264518"/>
          <a:ext cx="1518174" cy="891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Clarity on metrics and accountability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Promising practices in GP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Faculty ownership and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Going all in on transformation</a:t>
          </a:r>
        </a:p>
      </dsp:txBody>
      <dsp:txXfrm>
        <a:off x="484815" y="2264518"/>
        <a:ext cx="1518174" cy="8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https://www.insidehighered.com/news/student-success/college-experience/2023/06/21/five-programs-support-lgbtq-student-success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4B8D0-663E-E74F-8C6C-8B85B4055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6/5/2024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6/5/2024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8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 u="non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750" b="0" i="1" u="none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except where otherwise noted.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73916" y="6435073"/>
            <a:ext cx="480406" cy="228600"/>
            <a:chOff x="973916" y="6435073"/>
            <a:chExt cx="480406" cy="228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916" y="6435073"/>
              <a:ext cx="228600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22" y="643507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B4686-FE5F-4D22-CB50-C4BEC3908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60EA40F-4775-DFD3-692F-7104366B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290916"/>
            <a:ext cx="7772400" cy="3886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For body copy, use Arial regular font, 18 pt. </a:t>
            </a:r>
          </a:p>
          <a:p>
            <a:pPr lvl="0"/>
            <a:r>
              <a:rPr lang="en-US"/>
              <a:t>Titles should always be set in Georgia Bold, 50 </a:t>
            </a:r>
            <a:r>
              <a:rPr lang="en-US" err="1"/>
              <a:t>pt</a:t>
            </a:r>
            <a:r>
              <a:rPr lang="en-US"/>
              <a:t>, sentence case. </a:t>
            </a:r>
          </a:p>
        </p:txBody>
      </p:sp>
    </p:spTree>
    <p:extLst>
      <p:ext uri="{BB962C8B-B14F-4D97-AF65-F5344CB8AC3E}">
        <p14:creationId xmlns:p14="http://schemas.microsoft.com/office/powerpoint/2010/main" val="3376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6/5/2024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6/5/2024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6/5/2024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6/5/2024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6/5/2024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6/5/2024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6/5/2024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6/5/2024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69888" y="4700620"/>
            <a:ext cx="8388928" cy="679016"/>
          </a:xfrm>
        </p:spPr>
        <p:txBody>
          <a:bodyPr/>
          <a:lstStyle/>
          <a:p>
            <a:r>
              <a:rPr lang="en-US" dirty="0"/>
              <a:t>Spring 2023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011" y="3863685"/>
            <a:ext cx="8885207" cy="999259"/>
          </a:xfrm>
        </p:spPr>
        <p:txBody>
          <a:bodyPr/>
          <a:lstStyle/>
          <a:p>
            <a:r>
              <a:rPr lang="en-US" sz="4000" dirty="0"/>
              <a:t>Guided pathways advisory council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2FAB-AFD6-99A5-CCA0-134A67CF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4F270-BA3D-4010-BC9B-3A2D539B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2462304"/>
            <a:ext cx="8302337" cy="1933392"/>
          </a:xfrm>
        </p:spPr>
        <p:txBody>
          <a:bodyPr/>
          <a:lstStyle/>
          <a:p>
            <a:pPr algn="ctr"/>
            <a:r>
              <a:rPr lang="en-US" sz="4400" dirty="0"/>
              <a:t>Invitation to share</a:t>
            </a:r>
            <a:br>
              <a:rPr lang="en-US" sz="4400" dirty="0"/>
            </a:br>
            <a:r>
              <a:rPr lang="en-US" sz="4400" dirty="0"/>
              <a:t>&amp;</a:t>
            </a:r>
            <a:br>
              <a:rPr lang="en-US" sz="4400" dirty="0"/>
            </a:br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4341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A2F7-3E10-23A4-91B8-5E7A76BA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6" y="1549936"/>
            <a:ext cx="8977744" cy="797070"/>
          </a:xfrm>
        </p:spPr>
        <p:txBody>
          <a:bodyPr/>
          <a:lstStyle/>
          <a:p>
            <a:r>
              <a:rPr lang="en-US" dirty="0"/>
              <a:t>Data Governance Sub-committee on meta-majors in </a:t>
            </a:r>
            <a:r>
              <a:rPr lang="en-US" dirty="0" err="1"/>
              <a:t>ctclink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46B5C-719D-2182-A8EF-8E3D4246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0" y="2536943"/>
            <a:ext cx="8336975" cy="3757046"/>
          </a:xfrm>
        </p:spPr>
        <p:txBody>
          <a:bodyPr/>
          <a:lstStyle/>
          <a:p>
            <a:r>
              <a:rPr lang="en-US" dirty="0"/>
              <a:t>Global “Pool” vs Institution defined meta-majors.</a:t>
            </a:r>
          </a:p>
          <a:p>
            <a:pPr lvl="1"/>
            <a:r>
              <a:rPr lang="en-US" dirty="0"/>
              <a:t>How to associate local meta-majors to a global program grouping for system-wide reporting?</a:t>
            </a:r>
          </a:p>
          <a:p>
            <a:r>
              <a:rPr lang="en-US" dirty="0"/>
              <a:t>How do we determine a meta-major for programs such as the general DTA that can be associated to more than one meta-major?</a:t>
            </a:r>
          </a:p>
          <a:p>
            <a:r>
              <a:rPr lang="en-US" dirty="0"/>
              <a:t>How do we determine a meta-major for non-credential plan codes such as transitional studies, non-award seeking and apprenticeship?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37F39-3ECC-528F-1D77-68B7D436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2FAB-AFD6-99A5-CCA0-134A67CF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4F270-BA3D-4010-BC9B-3A2D539B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2462304"/>
            <a:ext cx="8302337" cy="1933392"/>
          </a:xfrm>
        </p:spPr>
        <p:txBody>
          <a:bodyPr/>
          <a:lstStyle/>
          <a:p>
            <a:pPr algn="ctr"/>
            <a:r>
              <a:rPr lang="en-US" sz="4400" dirty="0"/>
              <a:t>Invitation to share</a:t>
            </a:r>
            <a:br>
              <a:rPr lang="en-US" sz="4400" dirty="0"/>
            </a:br>
            <a:r>
              <a:rPr lang="en-US" sz="4400" dirty="0"/>
              <a:t>&amp;</a:t>
            </a:r>
            <a:br>
              <a:rPr lang="en-US" sz="4400" dirty="0"/>
            </a:br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7310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4858-A646-4EFA-F71F-66FCE075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Project: HS Transcript Placement Agreement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38F0-C54D-478D-24A6-8F37F752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59" y="2726880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Within two years of graduating from a Washington high school, students may use either the letter grade earned in the second term of a high school mathematics course or their overall cumulative high school GPA to determine their mathematics placement at any of the Washington Community and Technical Colleges (CTCs) piloting this agreement. </a:t>
            </a:r>
          </a:p>
          <a:p>
            <a:pPr marL="0" indent="0">
              <a:buNone/>
            </a:pPr>
            <a:r>
              <a:rPr lang="en-US" sz="2400" dirty="0"/>
              <a:t>The placement options outlined set a minimum guaranteed placement; individual CTCs may use their own locally determined processes to place a student into a higher level mathematics course.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F18D6-7207-214B-E05E-BBA1058E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24BB1-3F45-603E-0F9A-AAF05D15595E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5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7688-5897-2E6B-6152-6355D84E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</p:spPr>
        <p:txBody>
          <a:bodyPr/>
          <a:lstStyle/>
          <a:p>
            <a:r>
              <a:rPr lang="en-US" dirty="0"/>
              <a:t>Current Placement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2307-37B2-0E2C-FC41-2056242E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27 use HS Coursework for math placement</a:t>
            </a:r>
          </a:p>
          <a:p>
            <a:pPr lvl="1"/>
            <a:r>
              <a:rPr lang="en-US" dirty="0"/>
              <a:t>8 report using HS GPA for math placement</a:t>
            </a:r>
          </a:p>
          <a:p>
            <a:r>
              <a:rPr lang="en-US" dirty="0"/>
              <a:t>21 use DSP/GSP in their placement process</a:t>
            </a:r>
          </a:p>
          <a:p>
            <a:pPr lvl="1"/>
            <a:r>
              <a:rPr lang="en-US" dirty="0"/>
              <a:t>4 additional colleges are in the process of creating a DSP/GSP</a:t>
            </a:r>
          </a:p>
          <a:p>
            <a:r>
              <a:rPr lang="en-US" dirty="0"/>
              <a:t>13 report using both HS transcripts and GSP/DSP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026D-44FB-3962-64B1-A8FA3217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3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C0D8-FF65-9A5A-35B0-D4D2FDA9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1034473"/>
            <a:ext cx="7499927" cy="716973"/>
          </a:xfrm>
        </p:spPr>
        <p:txBody>
          <a:bodyPr/>
          <a:lstStyle/>
          <a:p>
            <a:r>
              <a:rPr lang="en-US" dirty="0"/>
              <a:t>Pilot Project: Placement Grid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11D79-C00D-0C32-4D5A-8C92FB6C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988" y="1953341"/>
            <a:ext cx="2312121" cy="3542831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en-US" sz="1800" b="1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2024-2025 Pilot Colleges:</a:t>
            </a: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 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Cascadia College 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Everett Community College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Lower Columbia College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Renton Technical College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rgbClr val="003764"/>
                </a:solidFill>
                <a:effectLst/>
                <a:latin typeface="Libre Franklin" pitchFamily="2" charset="0"/>
              </a:rPr>
              <a:t>Tacoma Community College Running Start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1606E3-51C8-562B-C1B4-D6278D764C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23909"/>
              </p:ext>
            </p:extLst>
          </p:nvPr>
        </p:nvGraphicFramePr>
        <p:xfrm>
          <a:off x="2697018" y="1828800"/>
          <a:ext cx="6165994" cy="4892675"/>
        </p:xfrm>
        <a:graphic>
          <a:graphicData uri="http://schemas.openxmlformats.org/drawingml/2006/table">
            <a:tbl>
              <a:tblPr/>
              <a:tblGrid>
                <a:gridCol w="2335864">
                  <a:extLst>
                    <a:ext uri="{9D8B030D-6E8A-4147-A177-3AD203B41FA5}">
                      <a16:colId xmlns:a16="http://schemas.microsoft.com/office/drawing/2014/main" val="1228463788"/>
                    </a:ext>
                  </a:extLst>
                </a:gridCol>
                <a:gridCol w="1090642">
                  <a:extLst>
                    <a:ext uri="{9D8B030D-6E8A-4147-A177-3AD203B41FA5}">
                      <a16:colId xmlns:a16="http://schemas.microsoft.com/office/drawing/2014/main" val="2296541228"/>
                    </a:ext>
                  </a:extLst>
                </a:gridCol>
                <a:gridCol w="2739488">
                  <a:extLst>
                    <a:ext uri="{9D8B030D-6E8A-4147-A177-3AD203B41FA5}">
                      <a16:colId xmlns:a16="http://schemas.microsoft.com/office/drawing/2014/main" val="3912903681"/>
                    </a:ext>
                  </a:extLst>
                </a:gridCol>
              </a:tblGrid>
              <a:tr h="45481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High School Transcript</a:t>
                      </a:r>
                      <a:endParaRPr lang="en-US" sz="1600" dirty="0">
                        <a:effectLst/>
                        <a:highlight>
                          <a:srgbClr val="000000"/>
                        </a:highlight>
                      </a:endParaRPr>
                    </a:p>
                  </a:txBody>
                  <a:tcPr marL="33696" marR="33696" marT="33696" marB="33696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Grade Range</a:t>
                      </a:r>
                      <a:endParaRPr lang="en-US" sz="1600">
                        <a:effectLst/>
                        <a:highlight>
                          <a:srgbClr val="000000"/>
                        </a:highlight>
                      </a:endParaRPr>
                    </a:p>
                  </a:txBody>
                  <a:tcPr marL="33696" marR="33696" marT="33696" marB="33696" anchor="ctr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Calibri" panose="020F0502020204030204" pitchFamily="34" charset="0"/>
                        </a:rPr>
                        <a:t>Recommended Minimum Placement </a:t>
                      </a:r>
                      <a:endParaRPr lang="en-US" sz="1600">
                        <a:effectLst/>
                        <a:highlight>
                          <a:srgbClr val="000000"/>
                        </a:highlight>
                      </a:endParaRPr>
                    </a:p>
                  </a:txBody>
                  <a:tcPr marL="33696" marR="33696" marT="33696" marB="33696" anchor="ctr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6156"/>
                  </a:ext>
                </a:extLst>
              </a:tr>
              <a:tr h="826931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Algebra II </a:t>
                      </a: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(2056)</a:t>
                      </a:r>
                      <a:endParaRPr lang="en-US" sz="1600" dirty="0">
                        <a:effectLst/>
                        <a:highlight>
                          <a:srgbClr val="FCE5CD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OR</a:t>
                      </a:r>
                      <a:endParaRPr lang="en-US" sz="1600" dirty="0">
                        <a:effectLst/>
                        <a:highlight>
                          <a:srgbClr val="FCE5CD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Integrated Math III </a:t>
                      </a: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(2064)</a:t>
                      </a:r>
                      <a:endParaRPr lang="en-US" sz="1600" dirty="0">
                        <a:effectLst/>
                        <a:highlight>
                          <a:srgbClr val="FCE5CD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B or higher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MATH&amp; 107 Math in Society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MATH&amp; 141 Precalculus I 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MATH&amp; 146 Introduction to Statistics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33295"/>
                  </a:ext>
                </a:extLst>
              </a:tr>
              <a:tr h="633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C or higher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MATH&amp; 107 Math in Society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CE5CD"/>
                          </a:highlight>
                          <a:latin typeface="Calibri" panose="020F0502020204030204" pitchFamily="34" charset="0"/>
                        </a:rPr>
                        <a:t>MATH&amp; 146 Introduction to Statistics</a:t>
                      </a:r>
                      <a:endParaRPr lang="en-US" sz="1600">
                        <a:effectLst/>
                        <a:highlight>
                          <a:srgbClr val="FCE5CD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86816"/>
                  </a:ext>
                </a:extLst>
              </a:tr>
              <a:tr h="82693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Bridge to College Math </a:t>
                      </a: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(WA0003)</a:t>
                      </a:r>
                      <a:endParaRPr lang="en-US" sz="1600" dirty="0">
                        <a:effectLst/>
                        <a:highlight>
                          <a:srgbClr val="FFF2CC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OR</a:t>
                      </a:r>
                      <a:endParaRPr lang="en-US" sz="1600" dirty="0">
                        <a:effectLst/>
                        <a:highlight>
                          <a:srgbClr val="FFF2CC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Statistics </a:t>
                      </a: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(2203)</a:t>
                      </a:r>
                      <a:endParaRPr lang="en-US" sz="1600" dirty="0">
                        <a:effectLst/>
                        <a:highlight>
                          <a:srgbClr val="FFF2CC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B or higher</a:t>
                      </a:r>
                      <a:endParaRPr lang="en-US" sz="1600">
                        <a:effectLst/>
                        <a:highlight>
                          <a:srgbClr val="FFF2CC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MATH&amp; 107 Math in Society</a:t>
                      </a:r>
                      <a:endParaRPr lang="en-US" sz="1600" dirty="0">
                        <a:effectLst/>
                        <a:highlight>
                          <a:srgbClr val="FFF2CC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FFF2CC"/>
                          </a:highlight>
                          <a:latin typeface="Calibri" panose="020F0502020204030204" pitchFamily="34" charset="0"/>
                        </a:rPr>
                        <a:t>MATH&amp; 146 Introduction to Statistics</a:t>
                      </a:r>
                      <a:endParaRPr lang="en-US" sz="1600" dirty="0">
                        <a:effectLst/>
                        <a:highlight>
                          <a:srgbClr val="FFF2CC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16170"/>
                  </a:ext>
                </a:extLst>
              </a:tr>
              <a:tr h="441030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Precalculus </a:t>
                      </a: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(2110)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OR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 Analysis</a:t>
                      </a: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 (2104)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B or higher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MATH&amp; 142 Precalculus II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MATH&amp; 148 Business Calculus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44847"/>
                  </a:ext>
                </a:extLst>
              </a:tr>
              <a:tr h="82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C or higher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MATH&amp; 107 Math in Society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MATH&amp; 141 Precalculus I 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EAD3"/>
                          </a:highlight>
                          <a:latin typeface="Calibri" panose="020F0502020204030204" pitchFamily="34" charset="0"/>
                        </a:rPr>
                        <a:t>MATH&amp; 146 Introduction to Statistics</a:t>
                      </a:r>
                      <a:endParaRPr lang="en-US" sz="1600">
                        <a:effectLst/>
                        <a:highlight>
                          <a:srgbClr val="D9EAD3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560893"/>
                  </a:ext>
                </a:extLst>
              </a:tr>
              <a:tr h="24807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C9DAF8"/>
                          </a:highlight>
                          <a:latin typeface="Calibri" panose="020F0502020204030204" pitchFamily="34" charset="0"/>
                        </a:rPr>
                        <a:t>Calculus </a:t>
                      </a: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C9DAF8"/>
                          </a:highlight>
                          <a:latin typeface="Calibri" panose="020F0502020204030204" pitchFamily="34" charset="0"/>
                        </a:rPr>
                        <a:t>(2121)</a:t>
                      </a:r>
                      <a:endParaRPr lang="en-US" sz="1600">
                        <a:effectLst/>
                        <a:highlight>
                          <a:srgbClr val="C9DAF8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C9DAF8"/>
                          </a:highlight>
                          <a:latin typeface="Calibri" panose="020F0502020204030204" pitchFamily="34" charset="0"/>
                        </a:rPr>
                        <a:t>C or higher</a:t>
                      </a:r>
                      <a:endParaRPr lang="en-US" sz="1600">
                        <a:effectLst/>
                        <a:highlight>
                          <a:srgbClr val="C9DAF8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C9DAF8"/>
                          </a:highlight>
                          <a:latin typeface="Calibri" panose="020F0502020204030204" pitchFamily="34" charset="0"/>
                        </a:rPr>
                        <a:t>MATH&amp; 151 Calculus I</a:t>
                      </a:r>
                      <a:endParaRPr lang="en-US" sz="1600">
                        <a:effectLst/>
                        <a:highlight>
                          <a:srgbClr val="C9DAF8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97593"/>
                  </a:ext>
                </a:extLst>
              </a:tr>
              <a:tr h="63398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  <a:t>Cumulative GPA</a:t>
                      </a:r>
                      <a:br>
                        <a:rPr lang="en-US" sz="1200" b="1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  <a:t>(HS Graduates)</a:t>
                      </a:r>
                      <a:endParaRPr lang="en-US" sz="1600">
                        <a:effectLst/>
                        <a:highlight>
                          <a:srgbClr val="D9D2E9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  <a:t>GPA ≥ 3.0</a:t>
                      </a:r>
                      <a:endParaRPr lang="en-US" sz="1600">
                        <a:effectLst/>
                        <a:highlight>
                          <a:srgbClr val="D9D2E9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  <a:t>MATH&amp; 107 Math in Society</a:t>
                      </a:r>
                      <a:endParaRPr lang="en-US" sz="1600" dirty="0">
                        <a:effectLst/>
                        <a:highlight>
                          <a:srgbClr val="D9D2E9"/>
                        </a:highlight>
                      </a:endParaRPr>
                    </a:p>
                    <a:p>
                      <a:pPr marL="3810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434343"/>
                          </a:solidFill>
                          <a:effectLst/>
                          <a:highlight>
                            <a:srgbClr val="D9D2E9"/>
                          </a:highlight>
                          <a:latin typeface="Calibri" panose="020F0502020204030204" pitchFamily="34" charset="0"/>
                        </a:rPr>
                        <a:t>MATH&amp; 146 Introduction to Statistics</a:t>
                      </a:r>
                      <a:endParaRPr lang="en-US" sz="1600" dirty="0">
                        <a:effectLst/>
                        <a:highlight>
                          <a:srgbClr val="D9D2E9"/>
                        </a:highlight>
                      </a:endParaRPr>
                    </a:p>
                  </a:txBody>
                  <a:tcPr marL="26957" marR="26957" marT="26957" marB="26957" anchor="ctr">
                    <a:lnL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8053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FA73A-D8DF-5AC2-D1A4-99A4BDCB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EF995AF-762E-A5E7-3C02-2D0B9847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E7FBF5-1BA6-C028-3769-58A0B1DA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" y="1485854"/>
            <a:ext cx="8876145" cy="736311"/>
          </a:xfrm>
        </p:spPr>
        <p:txBody>
          <a:bodyPr/>
          <a:lstStyle/>
          <a:p>
            <a:r>
              <a:rPr lang="en-US" dirty="0"/>
              <a:t>Looking Forward: developing Guidance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12C1F7-E593-DF4F-909E-B503FDFD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78" y="2125432"/>
            <a:ext cx="4002378" cy="524893"/>
          </a:xfrm>
        </p:spPr>
        <p:txBody>
          <a:bodyPr/>
          <a:lstStyle/>
          <a:p>
            <a:r>
              <a:rPr lang="en-US" sz="2800" dirty="0"/>
              <a:t>Populations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02E442-D0DB-648D-9576-A3031BB1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8" y="2719092"/>
            <a:ext cx="4002378" cy="3313833"/>
          </a:xfrm>
        </p:spPr>
        <p:txBody>
          <a:bodyPr/>
          <a:lstStyle/>
          <a:p>
            <a:r>
              <a:rPr lang="en-US" dirty="0"/>
              <a:t>Running Start</a:t>
            </a:r>
          </a:p>
          <a:p>
            <a:r>
              <a:rPr lang="en-US" dirty="0"/>
              <a:t>Homeschool</a:t>
            </a:r>
          </a:p>
          <a:p>
            <a:r>
              <a:rPr lang="en-US" dirty="0"/>
              <a:t>High Schools outside WA</a:t>
            </a:r>
          </a:p>
          <a:p>
            <a:r>
              <a:rPr lang="en-US" dirty="0"/>
              <a:t>HS+ </a:t>
            </a:r>
          </a:p>
          <a:p>
            <a:r>
              <a:rPr lang="en-US" dirty="0"/>
              <a:t>Veterans</a:t>
            </a:r>
          </a:p>
          <a:p>
            <a:r>
              <a:rPr lang="en-US" dirty="0"/>
              <a:t>International Students</a:t>
            </a:r>
          </a:p>
          <a:p>
            <a:r>
              <a:rPr lang="en-US" dirty="0"/>
              <a:t>Returning Students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093BC5-F8F7-6B3C-88AF-FA54EB2E1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0206" y="2125432"/>
            <a:ext cx="4052457" cy="524894"/>
          </a:xfrm>
        </p:spPr>
        <p:txBody>
          <a:bodyPr/>
          <a:lstStyle/>
          <a:p>
            <a:r>
              <a:rPr lang="en-US" sz="2800" dirty="0"/>
              <a:t>Multiple Measure Options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191338-08E0-88BC-8CB4-48CD39F82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0205" y="2719092"/>
            <a:ext cx="4052457" cy="3313833"/>
          </a:xfrm>
        </p:spPr>
        <p:txBody>
          <a:bodyPr/>
          <a:lstStyle/>
          <a:p>
            <a:r>
              <a:rPr lang="en-US" dirty="0"/>
              <a:t>GED</a:t>
            </a:r>
          </a:p>
          <a:p>
            <a:r>
              <a:rPr lang="en-US" dirty="0"/>
              <a:t>ACT or SAT</a:t>
            </a:r>
          </a:p>
          <a:p>
            <a:r>
              <a:rPr lang="en-US" dirty="0"/>
              <a:t>Smarter Balance Assessment </a:t>
            </a:r>
          </a:p>
          <a:p>
            <a:r>
              <a:rPr lang="en-US" dirty="0"/>
              <a:t>Credit for Prior Learning </a:t>
            </a:r>
          </a:p>
          <a:p>
            <a:r>
              <a:rPr lang="en-US" dirty="0"/>
              <a:t>Guided and/or Directed Self Placement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8C0B5-9AAC-AC3D-F9E3-7F850794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0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2FAB-AFD6-99A5-CCA0-134A67CF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4F270-BA3D-4010-BC9B-3A2D539B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2462304"/>
            <a:ext cx="8302337" cy="1933392"/>
          </a:xfrm>
        </p:spPr>
        <p:txBody>
          <a:bodyPr/>
          <a:lstStyle/>
          <a:p>
            <a:pPr algn="ctr"/>
            <a:r>
              <a:rPr lang="en-US" sz="4400" dirty="0"/>
              <a:t>Invitation to share</a:t>
            </a:r>
            <a:br>
              <a:rPr lang="en-US" sz="4400" dirty="0"/>
            </a:br>
            <a:r>
              <a:rPr lang="en-US" sz="4400" dirty="0"/>
              <a:t>&amp;</a:t>
            </a:r>
            <a:br>
              <a:rPr lang="en-US" sz="4400" dirty="0"/>
            </a:br>
            <a:r>
              <a:rPr lang="en-US" sz="4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0197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340C-F9BF-A10F-8772-215FB4C8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59" y="1367922"/>
            <a:ext cx="8336975" cy="797070"/>
          </a:xfrm>
        </p:spPr>
        <p:txBody>
          <a:bodyPr/>
          <a:lstStyle/>
          <a:p>
            <a:r>
              <a:rPr lang="en-US" dirty="0"/>
              <a:t>Guided Pathways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752BD-B2A8-8851-6028-48691181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6" y="2078182"/>
            <a:ext cx="8873834" cy="4094019"/>
          </a:xfrm>
        </p:spPr>
        <p:txBody>
          <a:bodyPr/>
          <a:lstStyle/>
          <a:p>
            <a:r>
              <a:rPr lang="en-US" dirty="0"/>
              <a:t>Thank you to Jon Kerr and Debra Gilchrest!</a:t>
            </a:r>
          </a:p>
          <a:p>
            <a:r>
              <a:rPr lang="en-US" dirty="0"/>
              <a:t>Hard reset for 2025-2026</a:t>
            </a:r>
          </a:p>
          <a:p>
            <a:pPr lvl="1"/>
            <a:r>
              <a:rPr lang="en-US" dirty="0"/>
              <a:t>Build capacity for coaching stance across system</a:t>
            </a:r>
          </a:p>
          <a:p>
            <a:pPr lvl="1"/>
            <a:r>
              <a:rPr lang="en-US" dirty="0"/>
              <a:t>Institutional and system impact</a:t>
            </a:r>
          </a:p>
          <a:p>
            <a:pPr lvl="1"/>
            <a:r>
              <a:rPr lang="en-US" dirty="0"/>
              <a:t>Aligned with SBCTC leadership development </a:t>
            </a:r>
          </a:p>
          <a:p>
            <a:pPr lvl="1"/>
            <a:r>
              <a:rPr lang="en-US" dirty="0"/>
              <a:t>Emphasis on emerging and middle leaders</a:t>
            </a:r>
          </a:p>
          <a:p>
            <a:pPr lvl="1"/>
            <a:r>
              <a:rPr lang="en-US" dirty="0"/>
              <a:t>Center student success and racial equity with an intersectional lens</a:t>
            </a:r>
          </a:p>
          <a:p>
            <a:pPr lvl="1"/>
            <a:r>
              <a:rPr lang="en-US" dirty="0"/>
              <a:t>Problem and project based</a:t>
            </a:r>
          </a:p>
          <a:p>
            <a:pPr lvl="1"/>
            <a:r>
              <a:rPr lang="en-US" dirty="0"/>
              <a:t>Integrated student engagement and 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69612-DB3C-D6A7-9405-FB9A0A4C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D60B-5341-94AE-7318-546151FC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2024-2025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E8F3-1973-EAC7-12EB-0C066693A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Plan</a:t>
            </a:r>
          </a:p>
          <a:p>
            <a:r>
              <a:rPr lang="en-US" dirty="0"/>
              <a:t>Evaluations and feedback</a:t>
            </a:r>
          </a:p>
          <a:p>
            <a:r>
              <a:rPr lang="en-US" dirty="0"/>
              <a:t>Commission and Council needs</a:t>
            </a:r>
          </a:p>
          <a:p>
            <a:r>
              <a:rPr lang="en-US" dirty="0"/>
              <a:t>Pathway pillars</a:t>
            </a:r>
          </a:p>
          <a:p>
            <a:r>
              <a:rPr lang="en-US" dirty="0"/>
              <a:t>Equity advancing high impact practices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30836-A513-996E-F0B0-52F77084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700"/>
          </a:p>
        </p:txBody>
      </p:sp>
      <p:pic>
        <p:nvPicPr>
          <p:cNvPr id="6" name="Content Placeholder 5" descr="A person and person in graduation gown holding two babies&#10;&#10;Description automatically generated">
            <a:extLst>
              <a:ext uri="{FF2B5EF4-FFF2-40B4-BE49-F238E27FC236}">
                <a16:creationId xmlns:a16="http://schemas.microsoft.com/office/drawing/2014/main" id="{E8A04D45-F17F-2D17-2582-0EDFEE0F0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9818" b="32681"/>
          <a:stretch/>
        </p:blipFill>
        <p:spPr>
          <a:xfrm>
            <a:off x="914399" y="490379"/>
            <a:ext cx="7730836" cy="6039473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8" y="546649"/>
            <a:ext cx="8302337" cy="7864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Dreaming Outloud Script Pro" panose="020F0502020204030204" pitchFamily="66" charset="0"/>
                <a:cs typeface="Dreaming Outloud Script Pro" panose="020F0502020204030204" pitchFamily="66" charset="0"/>
              </a:rPr>
              <a:t>Commencement Season</a:t>
            </a:r>
          </a:p>
        </p:txBody>
      </p:sp>
    </p:spTree>
    <p:extLst>
      <p:ext uri="{BB962C8B-B14F-4D97-AF65-F5344CB8AC3E}">
        <p14:creationId xmlns:p14="http://schemas.microsoft.com/office/powerpoint/2010/main" val="6115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58A9-590E-CCAC-CBE9-18D962CD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Gpac</a:t>
            </a:r>
            <a:r>
              <a:rPr lang="en-US" dirty="0"/>
              <a:t> Structure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79A0DC-96A5-17E6-9237-E1FB6A6F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278" y="2134669"/>
            <a:ext cx="4002378" cy="524893"/>
          </a:xfrm>
        </p:spPr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DB100D-D178-F2B5-0626-C1C33042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78" y="2670820"/>
            <a:ext cx="4002378" cy="3313833"/>
          </a:xfrm>
        </p:spPr>
        <p:txBody>
          <a:bodyPr/>
          <a:lstStyle/>
          <a:p>
            <a:r>
              <a:rPr lang="en-US" sz="2400" dirty="0"/>
              <a:t>WACTC (7)</a:t>
            </a:r>
          </a:p>
          <a:p>
            <a:r>
              <a:rPr lang="en-US" sz="2400" dirty="0"/>
              <a:t>Commissions:</a:t>
            </a:r>
          </a:p>
          <a:p>
            <a:pPr lvl="1"/>
            <a:r>
              <a:rPr lang="en-US" sz="2000" dirty="0"/>
              <a:t>Equity Officers (1)</a:t>
            </a:r>
          </a:p>
          <a:p>
            <a:pPr lvl="1"/>
            <a:r>
              <a:rPr lang="en-US" sz="2000" dirty="0"/>
              <a:t>Instruction (2)</a:t>
            </a:r>
          </a:p>
          <a:p>
            <a:pPr lvl="1"/>
            <a:r>
              <a:rPr lang="en-US" sz="2000" dirty="0"/>
              <a:t>Student Services (1)</a:t>
            </a:r>
          </a:p>
          <a:p>
            <a:pPr lvl="1"/>
            <a:r>
              <a:rPr lang="en-US" sz="2000" dirty="0"/>
              <a:t>Research and Planning (2)</a:t>
            </a:r>
          </a:p>
          <a:p>
            <a:pPr lvl="1"/>
            <a:r>
              <a:rPr lang="en-US" sz="2000" dirty="0"/>
              <a:t>Information Technology (2)</a:t>
            </a:r>
          </a:p>
          <a:p>
            <a:pPr lvl="1"/>
            <a:r>
              <a:rPr lang="en-US" sz="2000" dirty="0"/>
              <a:t>Human Resources (1)</a:t>
            </a:r>
          </a:p>
          <a:p>
            <a:pPr lvl="1"/>
            <a:r>
              <a:rPr lang="en-US" sz="2000" dirty="0"/>
              <a:t>Public Information (2)</a:t>
            </a:r>
          </a:p>
          <a:p>
            <a:r>
              <a:rPr lang="en-US" sz="2400" dirty="0"/>
              <a:t>Faculty (2)</a:t>
            </a:r>
          </a:p>
          <a:p>
            <a:r>
              <a:rPr lang="en-US" sz="2400" dirty="0"/>
              <a:t>SBCTC staff</a:t>
            </a:r>
          </a:p>
          <a:p>
            <a:r>
              <a:rPr lang="en-US" sz="2400" dirty="0"/>
              <a:t>Student (1)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D6B3D5-640A-0455-4437-AD5BDDB9A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21378" y="2217447"/>
            <a:ext cx="4052457" cy="524894"/>
          </a:xfrm>
        </p:spPr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6C9DB-9810-BDED-68EC-265C6A7F171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Reports to WACTC Educational Services Committee </a:t>
            </a:r>
          </a:p>
          <a:p>
            <a:r>
              <a:rPr lang="en-US" dirty="0"/>
              <a:t>To date:</a:t>
            </a:r>
          </a:p>
          <a:p>
            <a:pPr lvl="1"/>
            <a:r>
              <a:rPr lang="en-US" dirty="0"/>
              <a:t>No Executive Committee</a:t>
            </a:r>
          </a:p>
          <a:p>
            <a:pPr lvl="1"/>
            <a:r>
              <a:rPr lang="en-US" dirty="0"/>
              <a:t>No sub-committees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0EEEC-79B2-BDC8-CFB9-146EA9E8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5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B174-BA79-B3C2-C0E4-3FE47592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Conversation Themes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DA9C8-9338-68BF-0773-59253B0248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59B257-B8CD-D3D0-0232-1EA41AC70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633242"/>
              </p:ext>
            </p:extLst>
          </p:nvPr>
        </p:nvGraphicFramePr>
        <p:xfrm>
          <a:off x="135083" y="1940839"/>
          <a:ext cx="8873834" cy="3427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168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3078-2916-ED4A-C5E1-84E8AF06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setting for GPAC 2024-2025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1C8AE-E327-52DB-08B8-DD98A3690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like to see prioritized for GPAC? How does this align with your commission priorities?</a:t>
            </a:r>
          </a:p>
          <a:p>
            <a:r>
              <a:rPr lang="en-US" dirty="0"/>
              <a:t>What actions can GPAC take to elevate the urgency of Guided Pathways and equity focused transformative change?</a:t>
            </a:r>
          </a:p>
          <a:p>
            <a:r>
              <a:rPr lang="en-US" dirty="0"/>
              <a:t>What suggestions or ideas do you have around the structure of GPAC?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6750C-2052-C7AC-890B-D79B614D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93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1A1D-8BA2-E887-8362-741EB563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Dyad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AE01B-41C9-3683-E089-903A5885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highlights from your discussion?</a:t>
            </a:r>
          </a:p>
          <a:p>
            <a:r>
              <a:rPr lang="en-US" dirty="0"/>
              <a:t>What did you notice about your discussion? What was said, what wasn’t? </a:t>
            </a:r>
          </a:p>
          <a:p>
            <a:r>
              <a:rPr lang="en-US" dirty="0"/>
              <a:t>What are you still curious, or more curious, about because of this conversation?</a:t>
            </a:r>
          </a:p>
          <a:p>
            <a:r>
              <a:rPr lang="en-US" dirty="0"/>
              <a:t>What do you see as the next steps?</a:t>
            </a:r>
          </a:p>
          <a:p>
            <a:r>
              <a:rPr lang="en-US" dirty="0"/>
              <a:t>Insert your own question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E6483-72CB-51B8-80B7-A4F0818F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5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Comments, questions, feedback?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2024-2025 calendar to be determined…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Enjoy your Summer!</a:t>
            </a:r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4FB8CB93-B2DA-BF89-30EC-7835365E6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0" r="1" b="20854"/>
          <a:stretch/>
        </p:blipFill>
        <p:spPr>
          <a:xfrm>
            <a:off x="3863540" y="1569027"/>
            <a:ext cx="5041469" cy="4812024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06B4333-9BBC-209B-898E-0F1946E2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/>
          <a:lstStyle/>
          <a:p>
            <a:pPr>
              <a:spcAft>
                <a:spcPts val="600"/>
              </a:spcAft>
            </a:pPr>
            <a:fld id="{DEE5BC03-7CE3-4FE3-BC0A-0ACCA8AC1F24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80CF8F-D0C0-C3C5-750F-423412B06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1002750"/>
            <a:ext cx="8764814" cy="4798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0295275-81DB-C1A4-6114-F992C7E2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EE5BC03-7CE3-4FE3-BC0A-0ACCA8AC1F2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7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B70C2F-E1C9-68D2-ED38-D8E3B4147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4611">
            <a:off x="270165" y="3944617"/>
            <a:ext cx="5087743" cy="2585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D9488D-ABF6-D957-B105-3D1A0ACB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874" y="1385541"/>
            <a:ext cx="3160715" cy="1409614"/>
          </a:xfrm>
        </p:spPr>
        <p:txBody>
          <a:bodyPr/>
          <a:lstStyle/>
          <a:p>
            <a:pPr algn="ctr"/>
            <a:r>
              <a:rPr lang="en-US" sz="4800" dirty="0"/>
              <a:t>Happy pride!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D7359-9F9A-CE7C-27C6-FB2224261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494" y="2795155"/>
            <a:ext cx="4464197" cy="1092200"/>
          </a:xfrm>
        </p:spPr>
        <p:txBody>
          <a:bodyPr/>
          <a:lstStyle/>
          <a:p>
            <a:r>
              <a:rPr lang="en-US" sz="2400" dirty="0"/>
              <a:t>How is your college  Advancing queer student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668A-CCB4-2D40-BA8C-0BA783EB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926" y="1644159"/>
            <a:ext cx="3737923" cy="3398895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en-US" sz="2400" dirty="0"/>
              <a:t>Housing and Resources</a:t>
            </a:r>
          </a:p>
          <a:p>
            <a:r>
              <a:rPr lang="en-US" sz="2400" dirty="0"/>
              <a:t>Host affirming events</a:t>
            </a:r>
          </a:p>
          <a:p>
            <a:r>
              <a:rPr lang="en-US" sz="2400" dirty="0"/>
              <a:t>Educate community members on LGBTQ+ issues</a:t>
            </a:r>
          </a:p>
          <a:p>
            <a:r>
              <a:rPr lang="en-US" sz="2400" dirty="0"/>
              <a:t>Address LGBTQ+ needs in mental health supports</a:t>
            </a:r>
          </a:p>
          <a:p>
            <a:r>
              <a:rPr lang="en-US" sz="2400" dirty="0"/>
              <a:t>Foster LGBTQ+ student/staff relationships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16438-2F54-BB62-71E8-6418EAB4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2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C074-E3A3-E485-6B33-55312088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</p:spPr>
        <p:txBody>
          <a:bodyPr anchor="b">
            <a:normAutofit/>
          </a:bodyPr>
          <a:lstStyle/>
          <a:p>
            <a:r>
              <a:rPr lang="en-US" dirty="0"/>
              <a:t>Work plan Overview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400CF4-D712-E342-8493-677BFC07A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populated with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Aligned with legislative requirements from the Workforce Education and Investment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Redesign cohorts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 statewide PD, coaching, and technical assistance.</a:t>
            </a:r>
          </a:p>
          <a:p>
            <a:endParaRPr lang="en-US" dirty="0"/>
          </a:p>
          <a:p>
            <a:pPr algn="ctr"/>
            <a:r>
              <a:rPr lang="en-US" sz="1800" b="1" i="1" dirty="0"/>
              <a:t>Released March 4, 2024 </a:t>
            </a:r>
            <a:br>
              <a:rPr lang="en-US" sz="1800" b="1" i="1" dirty="0"/>
            </a:br>
            <a:r>
              <a:rPr lang="en-US" sz="1800" b="1" i="1" dirty="0"/>
              <a:t>Due June 28,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B31B3-61A5-67C6-5464-B9B17685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70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42ACAB4-E4D8-867A-5D42-304E06AF5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691161"/>
              </p:ext>
            </p:extLst>
          </p:nvPr>
        </p:nvGraphicFramePr>
        <p:xfrm>
          <a:off x="3676073" y="1385541"/>
          <a:ext cx="5197762" cy="5144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43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75BB-EE55-1A0E-78DB-C84975F3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 and council sharing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CF75FD-6AF3-BC26-CC5B-BDCF4F39C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topics?</a:t>
            </a:r>
          </a:p>
          <a:p>
            <a:r>
              <a:rPr lang="en-US" dirty="0"/>
              <a:t>Focus areas?</a:t>
            </a:r>
          </a:p>
          <a:p>
            <a:r>
              <a:rPr lang="en-US" dirty="0"/>
              <a:t>Announcements?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BF9D3-1A40-1AFD-FD42-0F5D96F7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4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0AF1-7D50-1813-3471-37F67A95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Center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50BC8-03E6-2CFD-931E-AD96493E6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Success Tool Request for Proposals</a:t>
            </a:r>
          </a:p>
          <a:p>
            <a:r>
              <a:rPr lang="en-US" dirty="0"/>
              <a:t>Data Governance Sub-Committee: Meta-Majors</a:t>
            </a:r>
          </a:p>
          <a:p>
            <a:r>
              <a:rPr lang="en-US" dirty="0"/>
              <a:t>College Spark Washington Math Placement Initiative</a:t>
            </a:r>
          </a:p>
          <a:p>
            <a:r>
              <a:rPr lang="en-US" dirty="0"/>
              <a:t>Coaching and Technical Assistance</a:t>
            </a:r>
          </a:p>
          <a:p>
            <a:r>
              <a:rPr lang="en-US" dirty="0"/>
              <a:t>Integrated and Collaborative Planning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5F1F5-832A-FB42-6164-EC61883A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9E0C0-ACAD-13FD-93EE-BDED66D4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</p:spPr>
        <p:txBody>
          <a:bodyPr>
            <a:normAutofit/>
          </a:bodyPr>
          <a:lstStyle/>
          <a:p>
            <a:r>
              <a:rPr lang="en-US" dirty="0"/>
              <a:t>Student success tool RFP Updates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0FF0A9E7-019E-CF4D-CCCB-3710E10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</p:spPr>
        <p:txBody>
          <a:bodyPr/>
          <a:lstStyle/>
          <a:p>
            <a:pPr>
              <a:spcAft>
                <a:spcPts val="600"/>
              </a:spcAft>
            </a:pPr>
            <a:fld id="{DEE5BC03-7CE3-4FE3-BC0A-0ACCA8AC1F2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8ED68FB-A235-4ABE-7E3F-6820F0598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473621"/>
              </p:ext>
            </p:extLst>
          </p:nvPr>
        </p:nvGraphicFramePr>
        <p:xfrm>
          <a:off x="157018" y="2347006"/>
          <a:ext cx="8922327" cy="3832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839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4790-389F-EFC3-431E-22079CA0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7CADC-6F25-A9DC-8E40-0F4C49C7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 Definitions and Prioritizing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WACTC conversation at retreat</a:t>
            </a:r>
          </a:p>
          <a:p>
            <a:r>
              <a:rPr lang="en-US" dirty="0"/>
              <a:t>Finalize RFP language (July/August)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06435-C5F4-5981-120D-B3FA1D531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5BC03-7CE3-4FE3-BC0A-0ACCA8AC1F2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0F9565-0D6A-1455-E57C-181BAD2280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26731"/>
              </p:ext>
            </p:extLst>
          </p:nvPr>
        </p:nvGraphicFramePr>
        <p:xfrm>
          <a:off x="1036783" y="2963442"/>
          <a:ext cx="8735290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9980">
                  <a:extLst>
                    <a:ext uri="{9D8B030D-6E8A-4147-A177-3AD203B41FA5}">
                      <a16:colId xmlns:a16="http://schemas.microsoft.com/office/drawing/2014/main" val="1107657580"/>
                    </a:ext>
                  </a:extLst>
                </a:gridCol>
                <a:gridCol w="3685310">
                  <a:extLst>
                    <a:ext uri="{9D8B030D-6E8A-4147-A177-3AD203B41FA5}">
                      <a16:colId xmlns:a16="http://schemas.microsoft.com/office/drawing/2014/main" val="2616977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Student Goal Planning &amp;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Data and Analytics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893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Technology 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13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Student Advising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Client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64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Accessibility and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3764"/>
                          </a:solidFill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6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4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CA933C-E61D-4F0A-B8CC-7399F5DE585F}" vid="{FB695196-C725-406F-B47F-C1D50E497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948E665ECF7842A8E9F6A6D42CD1A8" ma:contentTypeVersion="513" ma:contentTypeDescription="Create a new document." ma:contentTypeScope="" ma:versionID="d440fc9625261b42707d26fb19635200">
  <xsd:schema xmlns:xsd="http://www.w3.org/2001/XMLSchema" xmlns:xs="http://www.w3.org/2001/XMLSchema" xmlns:p="http://schemas.microsoft.com/office/2006/metadata/properties" xmlns:ns1="http://schemas.microsoft.com/sharepoint/v3" xmlns:ns2="d9922a8a-c8e9-487d-95d2-c6b1c2450a72" xmlns:ns3="03e82ba2-b1c2-49ab-af23-43782fb35cbc" targetNamespace="http://schemas.microsoft.com/office/2006/metadata/properties" ma:root="true" ma:fieldsID="3bdb47f55d4bbc6b9ca2f98c66e7a660" ns1:_="" ns2:_="" ns3:_="">
    <xsd:import namespace="http://schemas.microsoft.com/sharepoint/v3"/>
    <xsd:import namespace="d9922a8a-c8e9-487d-95d2-c6b1c2450a72"/>
    <xsd:import namespace="03e82ba2-b1c2-49ab-af23-43782fb35cbc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3:_dlc_DocId" minOccurs="0"/>
                <xsd:element ref="ns3:_dlc_DocIdUrl" minOccurs="0"/>
                <xsd:element ref="ns3:_dlc_DocIdPersistId" minOccurs="0"/>
                <xsd:element ref="ns2:IconOverlay" minOccurs="0"/>
                <xsd:element ref="ns1:PublishingExpirationDate" minOccurs="0"/>
                <xsd:element ref="ns1:PublishingStart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PublishingStartDate" ma:index="16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22a8a-c8e9-487d-95d2-c6b1c2450a72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 ma:readOnly="false">
      <xsd:simpleType>
        <xsd:restriction base="dms:Choice">
          <xsd:enumeration value="Business Cards"/>
          <xsd:enumeration value="Name Badges"/>
          <xsd:enumeration value="Logos"/>
          <xsd:enumeration value="SBCTC Templates"/>
          <xsd:enumeration value="Style Guide"/>
          <xsd:enumeration value="Zoom Backgrounds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conOverlay" ma:index="14" nillable="true" ma:displayName="IconOverlay" ma:internalName="IconOverlay" ma:readOnly="false">
      <xsd:simpleType>
        <xsd:restriction base="dms:Text"/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82ba2-b1c2-49ab-af23-43782fb35cbc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ontent_x0020_Owner xmlns="d9922a8a-c8e9-487d-95d2-c6b1c2450a72">
      <UserInfo>
        <DisplayName>Katie Rose</DisplayName>
        <AccountId>85</AccountId>
        <AccountType/>
      </UserInfo>
    </Content_x0020_Owner>
    <IconOverlay xmlns="d9922a8a-c8e9-487d-95d2-c6b1c2450a72" xsi:nil="true"/>
    <Menu_x0020_Group xmlns="d9922a8a-c8e9-487d-95d2-c6b1c2450a72">Publications &amp; Printing</Menu_x0020_Group>
    <Category xmlns="d9922a8a-c8e9-487d-95d2-c6b1c2450a72">SBCTC Templates</Category>
    <_dlc_DocId xmlns="03e82ba2-b1c2-49ab-af23-43782fb35cbc">Z7X6SQ3F62JH-64-83</_dlc_DocId>
    <_dlc_DocIdUrl xmlns="03e82ba2-b1c2-49ab-af23-43782fb35cbc">
      <Url>https://portal.sbctc.edu/sites/Intranet/publications/_layouts/15/DocIdRedir.aspx?ID=Z7X6SQ3F62JH-64-83</Url>
      <Description>Z7X6SQ3F62JH-64-83</Description>
    </_dlc_DocIdUrl>
  </documentManagement>
</p:properties>
</file>

<file path=customXml/itemProps1.xml><?xml version="1.0" encoding="utf-8"?>
<ds:datastoreItem xmlns:ds="http://schemas.openxmlformats.org/officeDocument/2006/customXml" ds:itemID="{ADB5638D-D5BF-4859-98A2-1C19EAA93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B41657-AF1B-427D-9063-778083D5A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922a8a-c8e9-487d-95d2-c6b1c2450a72"/>
    <ds:schemaRef ds:uri="03e82ba2-b1c2-49ab-af23-43782fb35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940EB-9295-40F5-8C8B-916A82F32F4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C388AF-9EF2-40E4-AC4E-C9E502C2E4DC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9922a8a-c8e9-487d-95d2-c6b1c2450a72"/>
    <ds:schemaRef ds:uri="http://schemas.microsoft.com/office/infopath/2007/PartnerControls"/>
    <ds:schemaRef ds:uri="03e82ba2-b1c2-49ab-af23-43782fb35cb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1186</Words>
  <Application>Microsoft Office PowerPoint</Application>
  <PresentationFormat>On-screen Show (4:3)</PresentationFormat>
  <Paragraphs>247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Dreaming Outloud Script Pro</vt:lpstr>
      <vt:lpstr>Libre Franklin</vt:lpstr>
      <vt:lpstr>Office Theme</vt:lpstr>
      <vt:lpstr>Guided pathways advisory council</vt:lpstr>
      <vt:lpstr>Commencement Season</vt:lpstr>
      <vt:lpstr>PowerPoint Presentation</vt:lpstr>
      <vt:lpstr>Happy pride! </vt:lpstr>
      <vt:lpstr>Work plan Overview</vt:lpstr>
      <vt:lpstr>Commission and council sharing</vt:lpstr>
      <vt:lpstr>Student Success Center Updates</vt:lpstr>
      <vt:lpstr>Student success tool RFP Updates</vt:lpstr>
      <vt:lpstr>RFP next Steps</vt:lpstr>
      <vt:lpstr>Invitation to share &amp; Questions</vt:lpstr>
      <vt:lpstr>Data Governance Sub-committee on meta-majors in ctclink</vt:lpstr>
      <vt:lpstr>Invitation to share &amp; Questions</vt:lpstr>
      <vt:lpstr>Pilot Project: HS Transcript Placement Agreement </vt:lpstr>
      <vt:lpstr>Current Placement practices</vt:lpstr>
      <vt:lpstr>Pilot Project: Placement Grid</vt:lpstr>
      <vt:lpstr>Looking Forward: developing Guidance </vt:lpstr>
      <vt:lpstr>Invitation to share &amp; Questions</vt:lpstr>
      <vt:lpstr>Guided Pathways coaching</vt:lpstr>
      <vt:lpstr>Planning for 2024-2025 and beyond</vt:lpstr>
      <vt:lpstr>Gpac Structure</vt:lpstr>
      <vt:lpstr>Commission Conversation Themes</vt:lpstr>
      <vt:lpstr>Priority setting for GPAC 2024-2025</vt:lpstr>
      <vt:lpstr>Dyad Debrief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SBCTC PowerPoint template--standard version</dc:title>
  <dc:creator>Katie Rose</dc:creator>
  <cp:lastModifiedBy>Monica Wilson</cp:lastModifiedBy>
  <cp:revision>4</cp:revision>
  <dcterms:created xsi:type="dcterms:W3CDTF">2019-07-26T22:41:21Z</dcterms:created>
  <dcterms:modified xsi:type="dcterms:W3CDTF">2024-06-06T19:53:22Z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bc372a88-358c-4bb6-8d38-dd951ccab0b4</vt:lpwstr>
  </property>
</Properties>
</file>