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4"/>
  </p:sldMasterIdLst>
  <p:notesMasterIdLst>
    <p:notesMasterId r:id="rId36"/>
  </p:notesMasterIdLst>
  <p:handoutMasterIdLst>
    <p:handoutMasterId r:id="rId37"/>
  </p:handoutMasterIdLst>
  <p:sldIdLst>
    <p:sldId id="259" r:id="rId5"/>
    <p:sldId id="258" r:id="rId6"/>
    <p:sldId id="298" r:id="rId7"/>
    <p:sldId id="268" r:id="rId8"/>
    <p:sldId id="274" r:id="rId9"/>
    <p:sldId id="275" r:id="rId10"/>
    <p:sldId id="283" r:id="rId11"/>
    <p:sldId id="279" r:id="rId12"/>
    <p:sldId id="278" r:id="rId13"/>
    <p:sldId id="285" r:id="rId14"/>
    <p:sldId id="286" r:id="rId15"/>
    <p:sldId id="272" r:id="rId16"/>
    <p:sldId id="299" r:id="rId17"/>
    <p:sldId id="287" r:id="rId18"/>
    <p:sldId id="264" r:id="rId19"/>
    <p:sldId id="284" r:id="rId20"/>
    <p:sldId id="288" r:id="rId21"/>
    <p:sldId id="289" r:id="rId22"/>
    <p:sldId id="293" r:id="rId23"/>
    <p:sldId id="305" r:id="rId24"/>
    <p:sldId id="300" r:id="rId25"/>
    <p:sldId id="294" r:id="rId26"/>
    <p:sldId id="301" r:id="rId27"/>
    <p:sldId id="306" r:id="rId28"/>
    <p:sldId id="297" r:id="rId29"/>
    <p:sldId id="290" r:id="rId30"/>
    <p:sldId id="296" r:id="rId31"/>
    <p:sldId id="302" r:id="rId32"/>
    <p:sldId id="295" r:id="rId33"/>
    <p:sldId id="304" r:id="rId34"/>
    <p:sldId id="303"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FC18EE-7AF9-EA52-259F-9C231318488F}" v="788" dt="2024-07-17T20:55:18.250"/>
    <p1510:client id="{952D9ECA-CFD9-B6DE-9088-EA552DB7E152}" v="4" dt="2024-07-17T16:56:51.881"/>
    <p1510:client id="{DC4AA218-F30B-84ED-BDF6-15F2C3FDC158}" v="72" dt="2024-07-17T19:34:49.9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8" autoAdjust="0"/>
    <p:restoredTop sz="86467" autoAdjust="0"/>
  </p:normalViewPr>
  <p:slideViewPr>
    <p:cSldViewPr snapToGrid="0">
      <p:cViewPr varScale="1">
        <p:scale>
          <a:sx n="96" d="100"/>
          <a:sy n="96" d="100"/>
        </p:scale>
        <p:origin x="366" y="690"/>
      </p:cViewPr>
      <p:guideLst/>
    </p:cSldViewPr>
  </p:slideViewPr>
  <p:outlineViewPr>
    <p:cViewPr>
      <p:scale>
        <a:sx n="33" d="100"/>
        <a:sy n="33" d="100"/>
      </p:scale>
      <p:origin x="0" y="-407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eebles@tacomacc.edu" userId="S::urn:spo:guest#apeebles@tacomacc.edu::" providerId="AD" clId="Web-{952D9ECA-CFD9-B6DE-9088-EA552DB7E152}"/>
    <pc:docChg chg="modSld">
      <pc:chgData name="apeebles@tacomacc.edu" userId="S::urn:spo:guest#apeebles@tacomacc.edu::" providerId="AD" clId="Web-{952D9ECA-CFD9-B6DE-9088-EA552DB7E152}" dt="2024-07-17T16:56:47.584" v="1" actId="20577"/>
      <pc:docMkLst>
        <pc:docMk/>
      </pc:docMkLst>
      <pc:sldChg chg="modSp">
        <pc:chgData name="apeebles@tacomacc.edu" userId="S::urn:spo:guest#apeebles@tacomacc.edu::" providerId="AD" clId="Web-{952D9ECA-CFD9-B6DE-9088-EA552DB7E152}" dt="2024-07-17T16:56:47.584" v="1" actId="20577"/>
        <pc:sldMkLst>
          <pc:docMk/>
          <pc:sldMk cId="2945221498" sldId="298"/>
        </pc:sldMkLst>
        <pc:spChg chg="mod">
          <ac:chgData name="apeebles@tacomacc.edu" userId="S::urn:spo:guest#apeebles@tacomacc.edu::" providerId="AD" clId="Web-{952D9ECA-CFD9-B6DE-9088-EA552DB7E152}" dt="2024-07-17T16:56:47.584" v="1" actId="20577"/>
          <ac:spMkLst>
            <pc:docMk/>
            <pc:sldMk cId="2945221498" sldId="298"/>
            <ac:spMk id="3" creationId="{073E2CCE-4BA2-1B26-52AD-06DAE19E9AD7}"/>
          </ac:spMkLst>
        </pc:spChg>
      </pc:sldChg>
    </pc:docChg>
  </pc:docChgLst>
  <pc:docChgLst>
    <pc:chgData name="apeebles@tacomacc.edu" userId="S::urn:spo:guest#apeebles@tacomacc.edu::" providerId="AD" clId="Web-{5FFC18EE-7AF9-EA52-259F-9C231318488F}"/>
    <pc:docChg chg="modSld sldOrd">
      <pc:chgData name="apeebles@tacomacc.edu" userId="S::urn:spo:guest#apeebles@tacomacc.edu::" providerId="AD" clId="Web-{5FFC18EE-7AF9-EA52-259F-9C231318488F}" dt="2024-07-17T20:55:18.250" v="785"/>
      <pc:docMkLst>
        <pc:docMk/>
      </pc:docMkLst>
      <pc:sldChg chg="modSp">
        <pc:chgData name="apeebles@tacomacc.edu" userId="S::urn:spo:guest#apeebles@tacomacc.edu::" providerId="AD" clId="Web-{5FFC18EE-7AF9-EA52-259F-9C231318488F}" dt="2024-07-17T20:55:04.078" v="783" actId="20577"/>
        <pc:sldMkLst>
          <pc:docMk/>
          <pc:sldMk cId="3723929359" sldId="294"/>
        </pc:sldMkLst>
        <pc:spChg chg="mod">
          <ac:chgData name="apeebles@tacomacc.edu" userId="S::urn:spo:guest#apeebles@tacomacc.edu::" providerId="AD" clId="Web-{5FFC18EE-7AF9-EA52-259F-9C231318488F}" dt="2024-07-17T20:55:04.078" v="783" actId="20577"/>
          <ac:spMkLst>
            <pc:docMk/>
            <pc:sldMk cId="3723929359" sldId="294"/>
            <ac:spMk id="3" creationId="{56C06356-4F19-40F4-9E07-DD984EB33B94}"/>
          </ac:spMkLst>
        </pc:spChg>
      </pc:sldChg>
      <pc:sldChg chg="ord">
        <pc:chgData name="apeebles@tacomacc.edu" userId="S::urn:spo:guest#apeebles@tacomacc.edu::" providerId="AD" clId="Web-{5FFC18EE-7AF9-EA52-259F-9C231318488F}" dt="2024-07-17T20:55:18.250" v="785"/>
        <pc:sldMkLst>
          <pc:docMk/>
          <pc:sldMk cId="1510625394" sldId="297"/>
        </pc:sldMkLst>
      </pc:sldChg>
      <pc:sldChg chg="modSp">
        <pc:chgData name="apeebles@tacomacc.edu" userId="S::urn:spo:guest#apeebles@tacomacc.edu::" providerId="AD" clId="Web-{5FFC18EE-7AF9-EA52-259F-9C231318488F}" dt="2024-07-17T20:50:34.213" v="573" actId="20577"/>
        <pc:sldMkLst>
          <pc:docMk/>
          <pc:sldMk cId="3325921568" sldId="305"/>
        </pc:sldMkLst>
        <pc:spChg chg="mod">
          <ac:chgData name="apeebles@tacomacc.edu" userId="S::urn:spo:guest#apeebles@tacomacc.edu::" providerId="AD" clId="Web-{5FFC18EE-7AF9-EA52-259F-9C231318488F}" dt="2024-07-17T20:50:34.213" v="573" actId="20577"/>
          <ac:spMkLst>
            <pc:docMk/>
            <pc:sldMk cId="3325921568" sldId="305"/>
            <ac:spMk id="3" creationId="{12BF2D4C-D745-D443-4556-D72A6AEDF4C0}"/>
          </ac:spMkLst>
        </pc:spChg>
      </pc:sldChg>
    </pc:docChg>
  </pc:docChgLst>
  <pc:docChgLst>
    <pc:chgData name="apeebles@tacomacc.edu" userId="S::urn:spo:guest#apeebles@tacomacc.edu::" providerId="AD" clId="Web-{DC4AA218-F30B-84ED-BDF6-15F2C3FDC158}"/>
    <pc:docChg chg="modSld">
      <pc:chgData name="apeebles@tacomacc.edu" userId="S::urn:spo:guest#apeebles@tacomacc.edu::" providerId="AD" clId="Web-{DC4AA218-F30B-84ED-BDF6-15F2C3FDC158}" dt="2024-07-17T19:34:49.539" v="70" actId="20577"/>
      <pc:docMkLst>
        <pc:docMk/>
      </pc:docMkLst>
      <pc:sldChg chg="modSp">
        <pc:chgData name="apeebles@tacomacc.edu" userId="S::urn:spo:guest#apeebles@tacomacc.edu::" providerId="AD" clId="Web-{DC4AA218-F30B-84ED-BDF6-15F2C3FDC158}" dt="2024-07-17T18:28:16.334" v="41" actId="20577"/>
        <pc:sldMkLst>
          <pc:docMk/>
          <pc:sldMk cId="756202211" sldId="295"/>
        </pc:sldMkLst>
        <pc:spChg chg="mod">
          <ac:chgData name="apeebles@tacomacc.edu" userId="S::urn:spo:guest#apeebles@tacomacc.edu::" providerId="AD" clId="Web-{DC4AA218-F30B-84ED-BDF6-15F2C3FDC158}" dt="2024-07-17T18:28:16.334" v="41" actId="20577"/>
          <ac:spMkLst>
            <pc:docMk/>
            <pc:sldMk cId="756202211" sldId="295"/>
            <ac:spMk id="3" creationId="{78919932-12CA-5BAB-D75B-C029D6637684}"/>
          </ac:spMkLst>
        </pc:spChg>
      </pc:sldChg>
      <pc:sldChg chg="modSp">
        <pc:chgData name="apeebles@tacomacc.edu" userId="S::urn:spo:guest#apeebles@tacomacc.edu::" providerId="AD" clId="Web-{DC4AA218-F30B-84ED-BDF6-15F2C3FDC158}" dt="2024-07-17T19:34:49.539" v="70" actId="20577"/>
        <pc:sldMkLst>
          <pc:docMk/>
          <pc:sldMk cId="2945221498" sldId="298"/>
        </pc:sldMkLst>
        <pc:spChg chg="mod">
          <ac:chgData name="apeebles@tacomacc.edu" userId="S::urn:spo:guest#apeebles@tacomacc.edu::" providerId="AD" clId="Web-{DC4AA218-F30B-84ED-BDF6-15F2C3FDC158}" dt="2024-07-17T19:34:49.539" v="70" actId="20577"/>
          <ac:spMkLst>
            <pc:docMk/>
            <pc:sldMk cId="2945221498" sldId="298"/>
            <ac:spMk id="3" creationId="{073E2CCE-4BA2-1B26-52AD-06DAE19E9AD7}"/>
          </ac:spMkLst>
        </pc:spChg>
      </pc:sldChg>
    </pc:docChg>
  </pc:docChgLst>
  <pc:docChgLst>
    <pc:chgData name="apeebles@tacomacc.edu" userId="S::urn:spo:guest#apeebles@tacomacc.edu::" providerId="AD" clId="Web-{C459A946-C0E6-8319-C03D-F082A374078B}"/>
    <pc:docChg chg="modSld">
      <pc:chgData name="apeebles@tacomacc.edu" userId="S::urn:spo:guest#apeebles@tacomacc.edu::" providerId="AD" clId="Web-{C459A946-C0E6-8319-C03D-F082A374078B}" dt="2024-07-10T20:51:38.460" v="250" actId="20577"/>
      <pc:docMkLst>
        <pc:docMk/>
      </pc:docMkLst>
      <pc:sldChg chg="modSp">
        <pc:chgData name="apeebles@tacomacc.edu" userId="S::urn:spo:guest#apeebles@tacomacc.edu::" providerId="AD" clId="Web-{C459A946-C0E6-8319-C03D-F082A374078B}" dt="2024-07-10T20:49:30.908" v="124" actId="20577"/>
        <pc:sldMkLst>
          <pc:docMk/>
          <pc:sldMk cId="1994620208" sldId="296"/>
        </pc:sldMkLst>
        <pc:spChg chg="mod">
          <ac:chgData name="apeebles@tacomacc.edu" userId="S::urn:spo:guest#apeebles@tacomacc.edu::" providerId="AD" clId="Web-{C459A946-C0E6-8319-C03D-F082A374078B}" dt="2024-07-10T20:47:10.919" v="21" actId="20577"/>
          <ac:spMkLst>
            <pc:docMk/>
            <pc:sldMk cId="1994620208" sldId="296"/>
            <ac:spMk id="2" creationId="{56DA2471-8A4E-ADF5-739D-600735D547D1}"/>
          </ac:spMkLst>
        </pc:spChg>
        <pc:spChg chg="mod">
          <ac:chgData name="apeebles@tacomacc.edu" userId="S::urn:spo:guest#apeebles@tacomacc.edu::" providerId="AD" clId="Web-{C459A946-C0E6-8319-C03D-F082A374078B}" dt="2024-07-10T20:49:30.908" v="124" actId="20577"/>
          <ac:spMkLst>
            <pc:docMk/>
            <pc:sldMk cId="1994620208" sldId="296"/>
            <ac:spMk id="3" creationId="{2CB8DA93-D55B-A9D9-F1B4-58BCC565FAA4}"/>
          </ac:spMkLst>
        </pc:spChg>
      </pc:sldChg>
      <pc:sldChg chg="modSp">
        <pc:chgData name="apeebles@tacomacc.edu" userId="S::urn:spo:guest#apeebles@tacomacc.edu::" providerId="AD" clId="Web-{C459A946-C0E6-8319-C03D-F082A374078B}" dt="2024-07-10T20:48:39.719" v="81" actId="20577"/>
        <pc:sldMkLst>
          <pc:docMk/>
          <pc:sldMk cId="2945221498" sldId="298"/>
        </pc:sldMkLst>
        <pc:spChg chg="mod">
          <ac:chgData name="apeebles@tacomacc.edu" userId="S::urn:spo:guest#apeebles@tacomacc.edu::" providerId="AD" clId="Web-{C459A946-C0E6-8319-C03D-F082A374078B}" dt="2024-07-10T20:48:39.719" v="81" actId="20577"/>
          <ac:spMkLst>
            <pc:docMk/>
            <pc:sldMk cId="2945221498" sldId="298"/>
            <ac:spMk id="3" creationId="{073E2CCE-4BA2-1B26-52AD-06DAE19E9AD7}"/>
          </ac:spMkLst>
        </pc:spChg>
      </pc:sldChg>
      <pc:sldChg chg="modSp">
        <pc:chgData name="apeebles@tacomacc.edu" userId="S::urn:spo:guest#apeebles@tacomacc.edu::" providerId="AD" clId="Web-{C459A946-C0E6-8319-C03D-F082A374078B}" dt="2024-07-10T20:51:38.460" v="250" actId="20577"/>
        <pc:sldMkLst>
          <pc:docMk/>
          <pc:sldMk cId="4138934218" sldId="302"/>
        </pc:sldMkLst>
        <pc:spChg chg="mod">
          <ac:chgData name="apeebles@tacomacc.edu" userId="S::urn:spo:guest#apeebles@tacomacc.edu::" providerId="AD" clId="Web-{C459A946-C0E6-8319-C03D-F082A374078B}" dt="2024-07-10T20:51:38.460" v="250" actId="20577"/>
          <ac:spMkLst>
            <pc:docMk/>
            <pc:sldMk cId="4138934218" sldId="302"/>
            <ac:spMk id="3" creationId="{476909F2-F2A4-11C7-DD34-02D2D0FE6B02}"/>
          </ac:spMkLst>
        </pc:spChg>
      </pc:sldChg>
    </pc:docChg>
  </pc:docChgLst>
  <pc:docChgLst>
    <pc:chgData name="apeebles@tacomacc.edu" userId="S::urn:spo:guest#apeebles@tacomacc.edu::" providerId="AD" clId="Web-{1F5E0BC0-FCF4-CBD8-F973-E623B53F9C09}"/>
    <pc:docChg chg="modSld">
      <pc:chgData name="apeebles@tacomacc.edu" userId="S::urn:spo:guest#apeebles@tacomacc.edu::" providerId="AD" clId="Web-{1F5E0BC0-FCF4-CBD8-F973-E623B53F9C09}" dt="2024-07-01T20:30:42.624" v="249" actId="20577"/>
      <pc:docMkLst>
        <pc:docMk/>
      </pc:docMkLst>
      <pc:sldChg chg="modSp">
        <pc:chgData name="apeebles@tacomacc.edu" userId="S::urn:spo:guest#apeebles@tacomacc.edu::" providerId="AD" clId="Web-{1F5E0BC0-FCF4-CBD8-F973-E623B53F9C09}" dt="2024-07-01T20:06:28.522" v="168" actId="20577"/>
        <pc:sldMkLst>
          <pc:docMk/>
          <pc:sldMk cId="1116457595" sldId="258"/>
        </pc:sldMkLst>
        <pc:graphicFrameChg chg="modGraphic">
          <ac:chgData name="apeebles@tacomacc.edu" userId="S::urn:spo:guest#apeebles@tacomacc.edu::" providerId="AD" clId="Web-{1F5E0BC0-FCF4-CBD8-F973-E623B53F9C09}" dt="2024-07-01T20:06:28.522" v="168" actId="20577"/>
          <ac:graphicFrameMkLst>
            <pc:docMk/>
            <pc:sldMk cId="1116457595" sldId="258"/>
            <ac:graphicFrameMk id="5" creationId="{B8186FF4-E73F-5207-FAFD-AD7DBB187BB6}"/>
          </ac:graphicFrameMkLst>
        </pc:graphicFrameChg>
      </pc:sldChg>
      <pc:sldChg chg="modSp">
        <pc:chgData name="apeebles@tacomacc.edu" userId="S::urn:spo:guest#apeebles@tacomacc.edu::" providerId="AD" clId="Web-{1F5E0BC0-FCF4-CBD8-F973-E623B53F9C09}" dt="2024-07-01T20:09:32.154" v="173"/>
        <pc:sldMkLst>
          <pc:docMk/>
          <pc:sldMk cId="192547726" sldId="288"/>
        </pc:sldMkLst>
        <pc:spChg chg="mod">
          <ac:chgData name="apeebles@tacomacc.edu" userId="S::urn:spo:guest#apeebles@tacomacc.edu::" providerId="AD" clId="Web-{1F5E0BC0-FCF4-CBD8-F973-E623B53F9C09}" dt="2024-07-01T20:09:32.154" v="173"/>
          <ac:spMkLst>
            <pc:docMk/>
            <pc:sldMk cId="192547726" sldId="288"/>
            <ac:spMk id="3" creationId="{AB2A50F5-3D84-A7A7-993A-6AED83D6D14C}"/>
          </ac:spMkLst>
        </pc:spChg>
      </pc:sldChg>
      <pc:sldChg chg="modSp">
        <pc:chgData name="apeebles@tacomacc.edu" userId="S::urn:spo:guest#apeebles@tacomacc.edu::" providerId="AD" clId="Web-{1F5E0BC0-FCF4-CBD8-F973-E623B53F9C09}" dt="2024-07-01T20:30:42.624" v="249" actId="20577"/>
        <pc:sldMkLst>
          <pc:docMk/>
          <pc:sldMk cId="2643720225" sldId="293"/>
        </pc:sldMkLst>
        <pc:graphicFrameChg chg="mod modGraphic">
          <ac:chgData name="apeebles@tacomacc.edu" userId="S::urn:spo:guest#apeebles@tacomacc.edu::" providerId="AD" clId="Web-{1F5E0BC0-FCF4-CBD8-F973-E623B53F9C09}" dt="2024-07-01T20:30:42.624" v="249" actId="20577"/>
          <ac:graphicFrameMkLst>
            <pc:docMk/>
            <pc:sldMk cId="2643720225" sldId="293"/>
            <ac:graphicFrameMk id="5" creationId="{1D2578CB-6AC3-F42F-FAB6-ECE2BD38D71E}"/>
          </ac:graphicFrameMkLst>
        </pc:graphicFrameChg>
      </pc:sldChg>
      <pc:sldChg chg="modSp">
        <pc:chgData name="apeebles@tacomacc.edu" userId="S::urn:spo:guest#apeebles@tacomacc.edu::" providerId="AD" clId="Web-{1F5E0BC0-FCF4-CBD8-F973-E623B53F9C09}" dt="2024-07-01T20:01:13.070" v="164" actId="20577"/>
        <pc:sldMkLst>
          <pc:docMk/>
          <pc:sldMk cId="1994620208" sldId="296"/>
        </pc:sldMkLst>
        <pc:spChg chg="mod">
          <ac:chgData name="apeebles@tacomacc.edu" userId="S::urn:spo:guest#apeebles@tacomacc.edu::" providerId="AD" clId="Web-{1F5E0BC0-FCF4-CBD8-F973-E623B53F9C09}" dt="2024-07-01T20:01:13.070" v="164" actId="20577"/>
          <ac:spMkLst>
            <pc:docMk/>
            <pc:sldMk cId="1994620208" sldId="296"/>
            <ac:spMk id="3" creationId="{2CB8DA93-D55B-A9D9-F1B4-58BCC565FAA4}"/>
          </ac:spMkLst>
        </pc:spChg>
      </pc:sldChg>
      <pc:sldChg chg="modSp">
        <pc:chgData name="apeebles@tacomacc.edu" userId="S::urn:spo:guest#apeebles@tacomacc.edu::" providerId="AD" clId="Web-{1F5E0BC0-FCF4-CBD8-F973-E623B53F9C09}" dt="2024-07-01T20:01:26.508" v="166" actId="20577"/>
        <pc:sldMkLst>
          <pc:docMk/>
          <pc:sldMk cId="4138934218" sldId="302"/>
        </pc:sldMkLst>
        <pc:spChg chg="mod">
          <ac:chgData name="apeebles@tacomacc.edu" userId="S::urn:spo:guest#apeebles@tacomacc.edu::" providerId="AD" clId="Web-{1F5E0BC0-FCF4-CBD8-F973-E623B53F9C09}" dt="2024-07-01T20:01:26.508" v="166" actId="20577"/>
          <ac:spMkLst>
            <pc:docMk/>
            <pc:sldMk cId="4138934218" sldId="302"/>
            <ac:spMk id="3" creationId="{476909F2-F2A4-11C7-DD34-02D2D0FE6B02}"/>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1DA5C7-5F78-46A8-8F62-1A0260044F91}"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AC445614-1CF9-432C-9B37-A7CF802B04B0}">
      <dgm:prSet/>
      <dgm:spPr/>
      <dgm:t>
        <a:bodyPr/>
        <a:lstStyle/>
        <a:p>
          <a:r>
            <a:rPr lang="en-US"/>
            <a:t>Who I am</a:t>
          </a:r>
        </a:p>
      </dgm:t>
    </dgm:pt>
    <dgm:pt modelId="{C434263D-FDD6-4E0A-ADC0-0B5A261727E7}" type="parTrans" cxnId="{532E9817-7C05-4B3F-8283-1EEB58A39D07}">
      <dgm:prSet/>
      <dgm:spPr/>
      <dgm:t>
        <a:bodyPr/>
        <a:lstStyle/>
        <a:p>
          <a:endParaRPr lang="en-US"/>
        </a:p>
      </dgm:t>
    </dgm:pt>
    <dgm:pt modelId="{4216B8A3-1E08-49BF-9D8D-CEDCF0228030}" type="sibTrans" cxnId="{532E9817-7C05-4B3F-8283-1EEB58A39D07}">
      <dgm:prSet/>
      <dgm:spPr/>
      <dgm:t>
        <a:bodyPr/>
        <a:lstStyle/>
        <a:p>
          <a:endParaRPr lang="en-US"/>
        </a:p>
      </dgm:t>
    </dgm:pt>
    <dgm:pt modelId="{E95C1EE4-FA98-4AB4-9B81-1C92BD3BC6E9}">
      <dgm:prSet/>
      <dgm:spPr/>
      <dgm:t>
        <a:bodyPr/>
        <a:lstStyle/>
        <a:p>
          <a:r>
            <a:rPr lang="en-US"/>
            <a:t>Alicia Peebles (She/Her), Tacoma Community College Adjunct Faculty</a:t>
          </a:r>
        </a:p>
      </dgm:t>
    </dgm:pt>
    <dgm:pt modelId="{322DC9B9-AB06-4202-8839-5FA885FBF59C}" type="parTrans" cxnId="{00F5798C-CD68-4E3E-9D65-6A1B068F72C0}">
      <dgm:prSet/>
      <dgm:spPr/>
      <dgm:t>
        <a:bodyPr/>
        <a:lstStyle/>
        <a:p>
          <a:endParaRPr lang="en-US"/>
        </a:p>
      </dgm:t>
    </dgm:pt>
    <dgm:pt modelId="{20C7653B-72C4-4466-B8EE-1CAB35B90600}" type="sibTrans" cxnId="{00F5798C-CD68-4E3E-9D65-6A1B068F72C0}">
      <dgm:prSet/>
      <dgm:spPr/>
      <dgm:t>
        <a:bodyPr/>
        <a:lstStyle/>
        <a:p>
          <a:endParaRPr lang="en-US"/>
        </a:p>
      </dgm:t>
    </dgm:pt>
    <dgm:pt modelId="{0C5958F5-D5E0-4CE2-B73E-20051D6EBA1F}">
      <dgm:prSet phldr="0"/>
      <dgm:spPr/>
      <dgm:t>
        <a:bodyPr/>
        <a:lstStyle/>
        <a:p>
          <a:pPr rtl="0"/>
          <a:r>
            <a:rPr lang="en-US">
              <a:latin typeface="Aptos Display" panose="020F0302020204030204"/>
            </a:rPr>
            <a:t>Former Navigator for </a:t>
          </a:r>
          <a:r>
            <a:rPr lang="en-US" err="1">
              <a:latin typeface="Aptos Display" panose="020F0302020204030204"/>
            </a:rPr>
            <a:t>BEdA</a:t>
          </a:r>
        </a:p>
      </dgm:t>
    </dgm:pt>
    <dgm:pt modelId="{9DD65608-6173-4183-877C-E6E9794F2362}" type="parTrans" cxnId="{19427933-3B06-47C4-9BB4-53BCE931D097}">
      <dgm:prSet/>
      <dgm:spPr/>
      <dgm:t>
        <a:bodyPr/>
        <a:lstStyle/>
        <a:p>
          <a:endParaRPr lang="en-US"/>
        </a:p>
      </dgm:t>
    </dgm:pt>
    <dgm:pt modelId="{62AF3113-CC32-46D5-AFF6-6E4010231710}" type="sibTrans" cxnId="{19427933-3B06-47C4-9BB4-53BCE931D097}">
      <dgm:prSet/>
      <dgm:spPr/>
      <dgm:t>
        <a:bodyPr/>
        <a:lstStyle/>
        <a:p>
          <a:endParaRPr lang="en-US"/>
        </a:p>
      </dgm:t>
    </dgm:pt>
    <dgm:pt modelId="{FE412857-D88F-415D-AA3D-D6C2585DCC6C}">
      <dgm:prSet phldr="0"/>
      <dgm:spPr/>
      <dgm:t>
        <a:bodyPr/>
        <a:lstStyle/>
        <a:p>
          <a:pPr rtl="0"/>
          <a:r>
            <a:rPr lang="en-US">
              <a:latin typeface="Aptos Display" panose="020F0302020204030204"/>
            </a:rPr>
            <a:t>Guided Pathways Workgroup Member</a:t>
          </a:r>
        </a:p>
      </dgm:t>
    </dgm:pt>
    <dgm:pt modelId="{BBE2FC45-1154-4FBB-936D-06ADC1CAC846}" type="parTrans" cxnId="{491F155A-706D-4DC3-B984-5C6D9E99D7B0}">
      <dgm:prSet/>
      <dgm:spPr/>
      <dgm:t>
        <a:bodyPr/>
        <a:lstStyle/>
        <a:p>
          <a:endParaRPr lang="en-US"/>
        </a:p>
      </dgm:t>
    </dgm:pt>
    <dgm:pt modelId="{290D4C74-6306-4635-B96B-00BA6D3E67E5}" type="sibTrans" cxnId="{491F155A-706D-4DC3-B984-5C6D9E99D7B0}">
      <dgm:prSet/>
      <dgm:spPr/>
      <dgm:t>
        <a:bodyPr/>
        <a:lstStyle/>
        <a:p>
          <a:endParaRPr lang="en-US"/>
        </a:p>
      </dgm:t>
    </dgm:pt>
    <dgm:pt modelId="{239E38AD-C68E-46AE-8CDF-AF48A7F3D0CE}" type="pres">
      <dgm:prSet presAssocID="{5D1DA5C7-5F78-46A8-8F62-1A0260044F91}" presName="linear" presStyleCnt="0">
        <dgm:presLayoutVars>
          <dgm:dir/>
          <dgm:animLvl val="lvl"/>
          <dgm:resizeHandles val="exact"/>
        </dgm:presLayoutVars>
      </dgm:prSet>
      <dgm:spPr/>
    </dgm:pt>
    <dgm:pt modelId="{3D071D36-A1AF-46C6-8808-86FD368921BF}" type="pres">
      <dgm:prSet presAssocID="{AC445614-1CF9-432C-9B37-A7CF802B04B0}" presName="parentLin" presStyleCnt="0"/>
      <dgm:spPr/>
    </dgm:pt>
    <dgm:pt modelId="{6EC7DCD3-B33C-462A-B5E2-1CB7BE57ED2E}" type="pres">
      <dgm:prSet presAssocID="{AC445614-1CF9-432C-9B37-A7CF802B04B0}" presName="parentLeftMargin" presStyleLbl="node1" presStyleIdx="0" presStyleCnt="1"/>
      <dgm:spPr/>
    </dgm:pt>
    <dgm:pt modelId="{931836CF-B005-41D3-9AA0-C7ED1811C373}" type="pres">
      <dgm:prSet presAssocID="{AC445614-1CF9-432C-9B37-A7CF802B04B0}" presName="parentText" presStyleLbl="node1" presStyleIdx="0" presStyleCnt="1">
        <dgm:presLayoutVars>
          <dgm:chMax val="0"/>
          <dgm:bulletEnabled val="1"/>
        </dgm:presLayoutVars>
      </dgm:prSet>
      <dgm:spPr/>
    </dgm:pt>
    <dgm:pt modelId="{98052505-E9ED-495F-8D62-B799810DC456}" type="pres">
      <dgm:prSet presAssocID="{AC445614-1CF9-432C-9B37-A7CF802B04B0}" presName="negativeSpace" presStyleCnt="0"/>
      <dgm:spPr/>
    </dgm:pt>
    <dgm:pt modelId="{B50A395C-0A20-4334-992B-71B20A767987}" type="pres">
      <dgm:prSet presAssocID="{AC445614-1CF9-432C-9B37-A7CF802B04B0}" presName="childText" presStyleLbl="conFgAcc1" presStyleIdx="0" presStyleCnt="1">
        <dgm:presLayoutVars>
          <dgm:bulletEnabled val="1"/>
        </dgm:presLayoutVars>
      </dgm:prSet>
      <dgm:spPr/>
    </dgm:pt>
  </dgm:ptLst>
  <dgm:cxnLst>
    <dgm:cxn modelId="{013D020B-558D-4784-B19C-D491706987BA}" type="presOf" srcId="{0C5958F5-D5E0-4CE2-B73E-20051D6EBA1F}" destId="{B50A395C-0A20-4334-992B-71B20A767987}" srcOrd="0" destOrd="1" presId="urn:microsoft.com/office/officeart/2005/8/layout/list1"/>
    <dgm:cxn modelId="{532E9817-7C05-4B3F-8283-1EEB58A39D07}" srcId="{5D1DA5C7-5F78-46A8-8F62-1A0260044F91}" destId="{AC445614-1CF9-432C-9B37-A7CF802B04B0}" srcOrd="0" destOrd="0" parTransId="{C434263D-FDD6-4E0A-ADC0-0B5A261727E7}" sibTransId="{4216B8A3-1E08-49BF-9D8D-CEDCF0228030}"/>
    <dgm:cxn modelId="{19427933-3B06-47C4-9BB4-53BCE931D097}" srcId="{AC445614-1CF9-432C-9B37-A7CF802B04B0}" destId="{0C5958F5-D5E0-4CE2-B73E-20051D6EBA1F}" srcOrd="1" destOrd="0" parTransId="{9DD65608-6173-4183-877C-E6E9794F2362}" sibTransId="{62AF3113-CC32-46D5-AFF6-6E4010231710}"/>
    <dgm:cxn modelId="{6CC3A472-AE7E-494B-922E-07722CB57EEA}" type="presOf" srcId="{AC445614-1CF9-432C-9B37-A7CF802B04B0}" destId="{931836CF-B005-41D3-9AA0-C7ED1811C373}" srcOrd="1" destOrd="0" presId="urn:microsoft.com/office/officeart/2005/8/layout/list1"/>
    <dgm:cxn modelId="{CCCBCE56-7F29-4F25-B5FE-0F94483B8FF7}" type="presOf" srcId="{FE412857-D88F-415D-AA3D-D6C2585DCC6C}" destId="{B50A395C-0A20-4334-992B-71B20A767987}" srcOrd="0" destOrd="2" presId="urn:microsoft.com/office/officeart/2005/8/layout/list1"/>
    <dgm:cxn modelId="{491F155A-706D-4DC3-B984-5C6D9E99D7B0}" srcId="{AC445614-1CF9-432C-9B37-A7CF802B04B0}" destId="{FE412857-D88F-415D-AA3D-D6C2585DCC6C}" srcOrd="2" destOrd="0" parTransId="{BBE2FC45-1154-4FBB-936D-06ADC1CAC846}" sibTransId="{290D4C74-6306-4635-B96B-00BA6D3E67E5}"/>
    <dgm:cxn modelId="{FCB3CE85-A411-476F-9497-53DE823BC933}" type="presOf" srcId="{5D1DA5C7-5F78-46A8-8F62-1A0260044F91}" destId="{239E38AD-C68E-46AE-8CDF-AF48A7F3D0CE}" srcOrd="0" destOrd="0" presId="urn:microsoft.com/office/officeart/2005/8/layout/list1"/>
    <dgm:cxn modelId="{00F5798C-CD68-4E3E-9D65-6A1B068F72C0}" srcId="{AC445614-1CF9-432C-9B37-A7CF802B04B0}" destId="{E95C1EE4-FA98-4AB4-9B81-1C92BD3BC6E9}" srcOrd="0" destOrd="0" parTransId="{322DC9B9-AB06-4202-8839-5FA885FBF59C}" sibTransId="{20C7653B-72C4-4466-B8EE-1CAB35B90600}"/>
    <dgm:cxn modelId="{D70B79AB-4DFC-4BCA-85B7-9EDFDA9BC2DD}" type="presOf" srcId="{E95C1EE4-FA98-4AB4-9B81-1C92BD3BC6E9}" destId="{B50A395C-0A20-4334-992B-71B20A767987}" srcOrd="0" destOrd="0" presId="urn:microsoft.com/office/officeart/2005/8/layout/list1"/>
    <dgm:cxn modelId="{A2D738DD-9267-4338-BCF3-A70FC26F4C2D}" type="presOf" srcId="{AC445614-1CF9-432C-9B37-A7CF802B04B0}" destId="{6EC7DCD3-B33C-462A-B5E2-1CB7BE57ED2E}" srcOrd="0" destOrd="0" presId="urn:microsoft.com/office/officeart/2005/8/layout/list1"/>
    <dgm:cxn modelId="{1980B056-D395-43B4-9CC3-125EE0F98631}" type="presParOf" srcId="{239E38AD-C68E-46AE-8CDF-AF48A7F3D0CE}" destId="{3D071D36-A1AF-46C6-8808-86FD368921BF}" srcOrd="0" destOrd="0" presId="urn:microsoft.com/office/officeart/2005/8/layout/list1"/>
    <dgm:cxn modelId="{3509BE56-A21B-4F45-A6B2-6BF4B34A73F3}" type="presParOf" srcId="{3D071D36-A1AF-46C6-8808-86FD368921BF}" destId="{6EC7DCD3-B33C-462A-B5E2-1CB7BE57ED2E}" srcOrd="0" destOrd="0" presId="urn:microsoft.com/office/officeart/2005/8/layout/list1"/>
    <dgm:cxn modelId="{8A0F9CFD-EA32-4E47-884E-5333A8EDF38C}" type="presParOf" srcId="{3D071D36-A1AF-46C6-8808-86FD368921BF}" destId="{931836CF-B005-41D3-9AA0-C7ED1811C373}" srcOrd="1" destOrd="0" presId="urn:microsoft.com/office/officeart/2005/8/layout/list1"/>
    <dgm:cxn modelId="{2C7C8023-5AD0-4D22-911B-D51B9384EB57}" type="presParOf" srcId="{239E38AD-C68E-46AE-8CDF-AF48A7F3D0CE}" destId="{98052505-E9ED-495F-8D62-B799810DC456}" srcOrd="1" destOrd="0" presId="urn:microsoft.com/office/officeart/2005/8/layout/list1"/>
    <dgm:cxn modelId="{9C6432FA-1F6C-4789-8426-6D85BA91C28E}" type="presParOf" srcId="{239E38AD-C68E-46AE-8CDF-AF48A7F3D0CE}" destId="{B50A395C-0A20-4334-992B-71B20A76798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3B9525-EB42-4DA6-99E3-69441267557D}"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4193AD58-412F-431F-8DC5-4C4D29946934}">
      <dgm:prSet phldrT="[Text]"/>
      <dgm:spPr/>
      <dgm:t>
        <a:bodyPr/>
        <a:lstStyle/>
        <a:p>
          <a:r>
            <a:rPr lang="en-US"/>
            <a:t>Pathway Design</a:t>
          </a:r>
        </a:p>
      </dgm:t>
    </dgm:pt>
    <dgm:pt modelId="{39D17A34-9BBB-4AC6-9DDB-969C55885902}" type="parTrans" cxnId="{FD9C53D8-E7C8-4272-8E0C-B1BFD2CE6D7E}">
      <dgm:prSet/>
      <dgm:spPr/>
      <dgm:t>
        <a:bodyPr/>
        <a:lstStyle/>
        <a:p>
          <a:endParaRPr lang="en-US"/>
        </a:p>
      </dgm:t>
    </dgm:pt>
    <dgm:pt modelId="{5B8E534D-101D-4052-8800-F16D6CCD5649}" type="sibTrans" cxnId="{FD9C53D8-E7C8-4272-8E0C-B1BFD2CE6D7E}">
      <dgm:prSet/>
      <dgm:spPr/>
      <dgm:t>
        <a:bodyPr/>
        <a:lstStyle/>
        <a:p>
          <a:endParaRPr lang="en-US"/>
        </a:p>
      </dgm:t>
    </dgm:pt>
    <dgm:pt modelId="{AD19260B-ABCD-491A-8796-D610BD909F47}">
      <dgm:prSet phldrT="[Text]"/>
      <dgm:spPr/>
      <dgm:t>
        <a:bodyPr/>
        <a:lstStyle/>
        <a:p>
          <a:pPr>
            <a:buFont typeface="Arial" panose="020B0604020202020204" pitchFamily="34" charset="0"/>
            <a:buChar char="•"/>
          </a:pPr>
          <a:r>
            <a:rPr lang="en-US" b="0"/>
            <a:t>Pathway Development</a:t>
          </a:r>
          <a:endParaRPr lang="en-US"/>
        </a:p>
      </dgm:t>
    </dgm:pt>
    <dgm:pt modelId="{4AACC3F0-1BDC-4718-8A75-461E258B10D6}" type="parTrans" cxnId="{B4F51DAC-84BB-49B3-829A-3725473E0A10}">
      <dgm:prSet/>
      <dgm:spPr/>
      <dgm:t>
        <a:bodyPr/>
        <a:lstStyle/>
        <a:p>
          <a:endParaRPr lang="en-US"/>
        </a:p>
      </dgm:t>
    </dgm:pt>
    <dgm:pt modelId="{82205AF6-AEDB-476F-A949-36DCEA72C364}" type="sibTrans" cxnId="{B4F51DAC-84BB-49B3-829A-3725473E0A10}">
      <dgm:prSet/>
      <dgm:spPr/>
      <dgm:t>
        <a:bodyPr/>
        <a:lstStyle/>
        <a:p>
          <a:endParaRPr lang="en-US"/>
        </a:p>
      </dgm:t>
    </dgm:pt>
    <dgm:pt modelId="{C680850C-085F-49AA-BA32-74FD2733D472}">
      <dgm:prSet phldrT="[Text]"/>
      <dgm:spPr/>
      <dgm:t>
        <a:bodyPr/>
        <a:lstStyle/>
        <a:p>
          <a:pPr>
            <a:buFont typeface="Arial" panose="020B0604020202020204" pitchFamily="34" charset="0"/>
            <a:buChar char="•"/>
          </a:pPr>
          <a:r>
            <a:rPr lang="en-US" b="0">
              <a:solidFill>
                <a:schemeClr val="dk1"/>
              </a:solidFill>
              <a:latin typeface="+mn-lt"/>
              <a:ea typeface="+mn-ea"/>
              <a:cs typeface="+mn-cs"/>
            </a:rPr>
            <a:t>Program Maps</a:t>
          </a:r>
          <a:endParaRPr lang="en-US"/>
        </a:p>
      </dgm:t>
    </dgm:pt>
    <dgm:pt modelId="{D6538C27-F970-4A7D-BE66-634F8B502EA2}" type="parTrans" cxnId="{661088A4-D8BC-469E-B237-D5189F4E7363}">
      <dgm:prSet/>
      <dgm:spPr/>
      <dgm:t>
        <a:bodyPr/>
        <a:lstStyle/>
        <a:p>
          <a:endParaRPr lang="en-US"/>
        </a:p>
      </dgm:t>
    </dgm:pt>
    <dgm:pt modelId="{564E2578-2953-47F7-AE62-05434B2E239D}" type="sibTrans" cxnId="{661088A4-D8BC-469E-B237-D5189F4E7363}">
      <dgm:prSet/>
      <dgm:spPr/>
      <dgm:t>
        <a:bodyPr/>
        <a:lstStyle/>
        <a:p>
          <a:endParaRPr lang="en-US"/>
        </a:p>
      </dgm:t>
    </dgm:pt>
    <dgm:pt modelId="{E19ED29B-440F-49AF-806C-3FFB9D09FD6C}">
      <dgm:prSet phldrT="[Text]"/>
      <dgm:spPr/>
      <dgm:t>
        <a:bodyPr/>
        <a:lstStyle/>
        <a:p>
          <a:r>
            <a:rPr lang="en-US"/>
            <a:t>Pathway Entry</a:t>
          </a:r>
        </a:p>
      </dgm:t>
    </dgm:pt>
    <dgm:pt modelId="{6715A994-9977-4336-9DFB-ECA3FF43B675}" type="parTrans" cxnId="{4F1026B4-8ED3-4F6D-A460-4322A82DC60E}">
      <dgm:prSet/>
      <dgm:spPr/>
      <dgm:t>
        <a:bodyPr/>
        <a:lstStyle/>
        <a:p>
          <a:endParaRPr lang="en-US"/>
        </a:p>
      </dgm:t>
    </dgm:pt>
    <dgm:pt modelId="{0C0AFBFA-BD5C-4D90-A0F2-2DD89A329C54}" type="sibTrans" cxnId="{4F1026B4-8ED3-4F6D-A460-4322A82DC60E}">
      <dgm:prSet/>
      <dgm:spPr/>
      <dgm:t>
        <a:bodyPr/>
        <a:lstStyle/>
        <a:p>
          <a:endParaRPr lang="en-US"/>
        </a:p>
      </dgm:t>
    </dgm:pt>
    <dgm:pt modelId="{A271969E-FBC9-4AFF-B37C-A4DF33654472}">
      <dgm:prSet phldrT="[Text]"/>
      <dgm:spPr/>
      <dgm:t>
        <a:bodyPr/>
        <a:lstStyle/>
        <a:p>
          <a:r>
            <a:rPr lang="en-US"/>
            <a:t>Intake</a:t>
          </a:r>
        </a:p>
      </dgm:t>
    </dgm:pt>
    <dgm:pt modelId="{B06AA5B3-A988-4F8B-88BE-49B20B976106}" type="parTrans" cxnId="{733CFF89-68B9-4514-8F32-562F638F0E58}">
      <dgm:prSet/>
      <dgm:spPr/>
      <dgm:t>
        <a:bodyPr/>
        <a:lstStyle/>
        <a:p>
          <a:endParaRPr lang="en-US"/>
        </a:p>
      </dgm:t>
    </dgm:pt>
    <dgm:pt modelId="{60AAA8C4-D930-449F-8DE8-7E8FF1133FFA}" type="sibTrans" cxnId="{733CFF89-68B9-4514-8F32-562F638F0E58}">
      <dgm:prSet/>
      <dgm:spPr/>
      <dgm:t>
        <a:bodyPr/>
        <a:lstStyle/>
        <a:p>
          <a:endParaRPr lang="en-US"/>
        </a:p>
      </dgm:t>
    </dgm:pt>
    <dgm:pt modelId="{5754A7F5-7C28-4754-8E53-6527A454F9DC}">
      <dgm:prSet phldrT="[Text]"/>
      <dgm:spPr/>
      <dgm:t>
        <a:bodyPr/>
        <a:lstStyle/>
        <a:p>
          <a:r>
            <a:rPr lang="en-US"/>
            <a:t>Entry Advising</a:t>
          </a:r>
        </a:p>
      </dgm:t>
    </dgm:pt>
    <dgm:pt modelId="{883DACB7-19D6-4CB8-8197-A94722BA683F}" type="parTrans" cxnId="{08E9570C-E48D-4C44-833F-6F69D08AED20}">
      <dgm:prSet/>
      <dgm:spPr/>
      <dgm:t>
        <a:bodyPr/>
        <a:lstStyle/>
        <a:p>
          <a:endParaRPr lang="en-US"/>
        </a:p>
      </dgm:t>
    </dgm:pt>
    <dgm:pt modelId="{F62DFCC0-A70B-46FD-9D40-513D0880DCBA}" type="sibTrans" cxnId="{08E9570C-E48D-4C44-833F-6F69D08AED20}">
      <dgm:prSet/>
      <dgm:spPr/>
      <dgm:t>
        <a:bodyPr/>
        <a:lstStyle/>
        <a:p>
          <a:endParaRPr lang="en-US"/>
        </a:p>
      </dgm:t>
    </dgm:pt>
    <dgm:pt modelId="{2BF04553-C4BF-4DCD-853C-341918268876}">
      <dgm:prSet phldrT="[Text]"/>
      <dgm:spPr/>
      <dgm:t>
        <a:bodyPr/>
        <a:lstStyle/>
        <a:p>
          <a:r>
            <a:rPr lang="en-US"/>
            <a:t>Pathway Navigation</a:t>
          </a:r>
        </a:p>
      </dgm:t>
    </dgm:pt>
    <dgm:pt modelId="{6B747923-E9CF-4366-9A7B-972353648ABC}" type="parTrans" cxnId="{B74DA7C5-8CB5-468F-932F-EB6B113CEA1E}">
      <dgm:prSet/>
      <dgm:spPr/>
      <dgm:t>
        <a:bodyPr/>
        <a:lstStyle/>
        <a:p>
          <a:endParaRPr lang="en-US"/>
        </a:p>
      </dgm:t>
    </dgm:pt>
    <dgm:pt modelId="{C75594CB-7F19-4B95-95C8-89FCDBF42FBF}" type="sibTrans" cxnId="{B74DA7C5-8CB5-468F-932F-EB6B113CEA1E}">
      <dgm:prSet/>
      <dgm:spPr/>
      <dgm:t>
        <a:bodyPr/>
        <a:lstStyle/>
        <a:p>
          <a:endParaRPr lang="en-US"/>
        </a:p>
      </dgm:t>
    </dgm:pt>
    <dgm:pt modelId="{DF98AD73-D4C6-4AB9-945D-A528890A3123}">
      <dgm:prSet phldrT="[Text]"/>
      <dgm:spPr/>
      <dgm:t>
        <a:bodyPr/>
        <a:lstStyle/>
        <a:p>
          <a:pPr>
            <a:buFont typeface="Arial" panose="020B0604020202020204" pitchFamily="34" charset="0"/>
            <a:buChar char="•"/>
          </a:pPr>
          <a:r>
            <a:rPr lang="en-US" b="0">
              <a:solidFill>
                <a:schemeClr val="dk1"/>
              </a:solidFill>
              <a:latin typeface="+mn-lt"/>
              <a:ea typeface="+mn-ea"/>
              <a:cs typeface="+mn-cs"/>
            </a:rPr>
            <a:t>Progress Monitoring</a:t>
          </a:r>
          <a:endParaRPr lang="en-US"/>
        </a:p>
      </dgm:t>
    </dgm:pt>
    <dgm:pt modelId="{29ED67A7-BD1D-47DD-88F3-AFC16D0CAC12}" type="parTrans" cxnId="{54B0F0B2-91E0-4C70-B221-6464CAC2DC02}">
      <dgm:prSet/>
      <dgm:spPr/>
      <dgm:t>
        <a:bodyPr/>
        <a:lstStyle/>
        <a:p>
          <a:endParaRPr lang="en-US"/>
        </a:p>
      </dgm:t>
    </dgm:pt>
    <dgm:pt modelId="{01EB52FD-26BB-4908-9039-47590F0180ED}" type="sibTrans" cxnId="{54B0F0B2-91E0-4C70-B221-6464CAC2DC02}">
      <dgm:prSet/>
      <dgm:spPr/>
      <dgm:t>
        <a:bodyPr/>
        <a:lstStyle/>
        <a:p>
          <a:endParaRPr lang="en-US"/>
        </a:p>
      </dgm:t>
    </dgm:pt>
    <dgm:pt modelId="{C428CABF-4210-46B0-A982-E1A37D364E17}">
      <dgm:prSet phldrT="[Text]"/>
      <dgm:spPr/>
      <dgm:t>
        <a:bodyPr/>
        <a:lstStyle/>
        <a:p>
          <a:r>
            <a:rPr lang="en-US"/>
            <a:t>Teaching &amp; Learning</a:t>
          </a:r>
        </a:p>
      </dgm:t>
    </dgm:pt>
    <dgm:pt modelId="{A517D776-1CC3-49A1-9C23-77BAEE731765}" type="parTrans" cxnId="{010519FD-1C24-4171-816C-5002F449B70F}">
      <dgm:prSet/>
      <dgm:spPr/>
      <dgm:t>
        <a:bodyPr/>
        <a:lstStyle/>
        <a:p>
          <a:endParaRPr lang="en-US"/>
        </a:p>
      </dgm:t>
    </dgm:pt>
    <dgm:pt modelId="{0946B0F8-3EE4-4BE9-A2F0-AB3FF5544AF3}" type="sibTrans" cxnId="{010519FD-1C24-4171-816C-5002F449B70F}">
      <dgm:prSet/>
      <dgm:spPr/>
      <dgm:t>
        <a:bodyPr/>
        <a:lstStyle/>
        <a:p>
          <a:endParaRPr lang="en-US"/>
        </a:p>
      </dgm:t>
    </dgm:pt>
    <dgm:pt modelId="{2B653971-0F18-4D8E-9A4A-3E85E0B86A59}">
      <dgm:prSet phldrT="[Text]"/>
      <dgm:spPr/>
      <dgm:t>
        <a:bodyPr/>
        <a:lstStyle/>
        <a:p>
          <a:r>
            <a:rPr lang="en-US" b="0" i="0" u="none"/>
            <a:t>Engagement</a:t>
          </a:r>
          <a:endParaRPr lang="en-US"/>
        </a:p>
      </dgm:t>
    </dgm:pt>
    <dgm:pt modelId="{8DA9CB61-A1D1-425B-8C8F-9244758BDB72}" type="parTrans" cxnId="{46FCF9F3-169B-4F8B-934D-64456B2D95CF}">
      <dgm:prSet/>
      <dgm:spPr/>
      <dgm:t>
        <a:bodyPr/>
        <a:lstStyle/>
        <a:p>
          <a:endParaRPr lang="en-US"/>
        </a:p>
      </dgm:t>
    </dgm:pt>
    <dgm:pt modelId="{88EB9EFF-482D-4FAE-A392-161284CFD17A}" type="sibTrans" cxnId="{46FCF9F3-169B-4F8B-934D-64456B2D95CF}">
      <dgm:prSet/>
      <dgm:spPr/>
      <dgm:t>
        <a:bodyPr/>
        <a:lstStyle/>
        <a:p>
          <a:endParaRPr lang="en-US"/>
        </a:p>
      </dgm:t>
    </dgm:pt>
    <dgm:pt modelId="{9550E377-3443-41BF-AD17-2208B4A3EE6B}">
      <dgm:prSet/>
      <dgm:spPr/>
      <dgm:t>
        <a:bodyPr/>
        <a:lstStyle/>
        <a:p>
          <a:r>
            <a:rPr lang="en-US" b="0">
              <a:solidFill>
                <a:schemeClr val="dk1"/>
              </a:solidFill>
              <a:latin typeface="+mn-lt"/>
              <a:ea typeface="+mn-ea"/>
              <a:cs typeface="+mn-cs"/>
            </a:rPr>
            <a:t>Scheduling</a:t>
          </a:r>
        </a:p>
      </dgm:t>
    </dgm:pt>
    <dgm:pt modelId="{84502C2D-695D-4D47-9268-E8A565392946}" type="parTrans" cxnId="{F9029B55-6CC6-47AC-B7BF-BF49A7EEE301}">
      <dgm:prSet/>
      <dgm:spPr/>
      <dgm:t>
        <a:bodyPr/>
        <a:lstStyle/>
        <a:p>
          <a:endParaRPr lang="en-US"/>
        </a:p>
      </dgm:t>
    </dgm:pt>
    <dgm:pt modelId="{DA904C50-3F43-4F1D-9CF1-87105B94FE32}" type="sibTrans" cxnId="{F9029B55-6CC6-47AC-B7BF-BF49A7EEE301}">
      <dgm:prSet/>
      <dgm:spPr/>
      <dgm:t>
        <a:bodyPr/>
        <a:lstStyle/>
        <a:p>
          <a:endParaRPr lang="en-US"/>
        </a:p>
      </dgm:t>
    </dgm:pt>
    <dgm:pt modelId="{E2B9CEE7-0F54-426D-95B7-1D38F23841F7}">
      <dgm:prSet/>
      <dgm:spPr/>
      <dgm:t>
        <a:bodyPr/>
        <a:lstStyle/>
        <a:p>
          <a:r>
            <a:rPr lang="en-US" b="0">
              <a:solidFill>
                <a:schemeClr val="dk1"/>
              </a:solidFill>
              <a:latin typeface="+mn-lt"/>
              <a:ea typeface="+mn-ea"/>
              <a:cs typeface="+mn-cs"/>
            </a:rPr>
            <a:t>Completion Support</a:t>
          </a:r>
        </a:p>
      </dgm:t>
    </dgm:pt>
    <dgm:pt modelId="{F3B0DDDF-F6F1-486E-BFA2-594AC8C418CA}" type="parTrans" cxnId="{C26643AC-4381-4016-A29E-8E98DEA48F94}">
      <dgm:prSet/>
      <dgm:spPr/>
      <dgm:t>
        <a:bodyPr/>
        <a:lstStyle/>
        <a:p>
          <a:endParaRPr lang="en-US"/>
        </a:p>
      </dgm:t>
    </dgm:pt>
    <dgm:pt modelId="{64AACC26-AAE4-4993-A9F0-BA9FBF9C84A0}" type="sibTrans" cxnId="{C26643AC-4381-4016-A29E-8E98DEA48F94}">
      <dgm:prSet/>
      <dgm:spPr/>
      <dgm:t>
        <a:bodyPr/>
        <a:lstStyle/>
        <a:p>
          <a:endParaRPr lang="en-US"/>
        </a:p>
      </dgm:t>
    </dgm:pt>
    <dgm:pt modelId="{81F6B19A-8453-43FA-8F43-B8CB2C50CDA6}">
      <dgm:prSet/>
      <dgm:spPr/>
      <dgm:t>
        <a:bodyPr/>
        <a:lstStyle/>
        <a:p>
          <a:r>
            <a:rPr lang="en-US" b="0">
              <a:solidFill>
                <a:schemeClr val="dk1"/>
              </a:solidFill>
              <a:latin typeface="+mn-lt"/>
              <a:ea typeface="+mn-ea"/>
              <a:cs typeface="+mn-cs"/>
            </a:rPr>
            <a:t>Degree Math and English in One Year</a:t>
          </a:r>
        </a:p>
      </dgm:t>
    </dgm:pt>
    <dgm:pt modelId="{88342689-5E63-4DBA-8944-8D2F5D623CDC}" type="parTrans" cxnId="{EE0FBC0F-3F12-4B61-A7A3-FDC050A963DB}">
      <dgm:prSet/>
      <dgm:spPr/>
      <dgm:t>
        <a:bodyPr/>
        <a:lstStyle/>
        <a:p>
          <a:endParaRPr lang="en-US"/>
        </a:p>
      </dgm:t>
    </dgm:pt>
    <dgm:pt modelId="{4819FC99-4461-4C85-BAF8-E7C2A717D022}" type="sibTrans" cxnId="{EE0FBC0F-3F12-4B61-A7A3-FDC050A963DB}">
      <dgm:prSet/>
      <dgm:spPr/>
      <dgm:t>
        <a:bodyPr/>
        <a:lstStyle/>
        <a:p>
          <a:endParaRPr lang="en-US"/>
        </a:p>
      </dgm:t>
    </dgm:pt>
    <dgm:pt modelId="{2418B056-5058-4E63-92B3-A20F45C6DED2}">
      <dgm:prSet phldrT="[Text]"/>
      <dgm:spPr/>
      <dgm:t>
        <a:bodyPr/>
        <a:lstStyle/>
        <a:p>
          <a:r>
            <a:rPr lang="en-US" b="0" i="0" u="none"/>
            <a:t>Effectiveness</a:t>
          </a:r>
          <a:endParaRPr lang="en-US"/>
        </a:p>
      </dgm:t>
    </dgm:pt>
    <dgm:pt modelId="{EC5FC0E6-508B-427B-B393-81C541D50778}" type="parTrans" cxnId="{826BBD20-219E-4CF2-ABFA-746C198E53DC}">
      <dgm:prSet/>
      <dgm:spPr/>
      <dgm:t>
        <a:bodyPr/>
        <a:lstStyle/>
        <a:p>
          <a:endParaRPr lang="en-US"/>
        </a:p>
      </dgm:t>
    </dgm:pt>
    <dgm:pt modelId="{65782747-5D8C-4864-98C9-A9AC4D2BAB82}" type="sibTrans" cxnId="{826BBD20-219E-4CF2-ABFA-746C198E53DC}">
      <dgm:prSet/>
      <dgm:spPr/>
      <dgm:t>
        <a:bodyPr/>
        <a:lstStyle/>
        <a:p>
          <a:endParaRPr lang="en-US"/>
        </a:p>
      </dgm:t>
    </dgm:pt>
    <dgm:pt modelId="{72B475F4-52C1-4C38-827B-24A3542D2008}">
      <dgm:prSet phldrT="[Text]"/>
      <dgm:spPr/>
      <dgm:t>
        <a:bodyPr/>
        <a:lstStyle/>
        <a:p>
          <a:r>
            <a:rPr lang="en-US" b="0" i="0" u="none"/>
            <a:t>Improvement</a:t>
          </a:r>
          <a:endParaRPr lang="en-US"/>
        </a:p>
      </dgm:t>
    </dgm:pt>
    <dgm:pt modelId="{E84EE072-1867-4D61-A6F7-B48E396FABD3}" type="parTrans" cxnId="{9A1F763E-DDBB-41FC-99F7-61D00E705E3C}">
      <dgm:prSet/>
      <dgm:spPr/>
      <dgm:t>
        <a:bodyPr/>
        <a:lstStyle/>
        <a:p>
          <a:endParaRPr lang="en-US"/>
        </a:p>
      </dgm:t>
    </dgm:pt>
    <dgm:pt modelId="{DFABDA35-4D14-4859-8261-4D17F51DC02B}" type="sibTrans" cxnId="{9A1F763E-DDBB-41FC-99F7-61D00E705E3C}">
      <dgm:prSet/>
      <dgm:spPr/>
      <dgm:t>
        <a:bodyPr/>
        <a:lstStyle/>
        <a:p>
          <a:endParaRPr lang="en-US"/>
        </a:p>
      </dgm:t>
    </dgm:pt>
    <dgm:pt modelId="{8CE850EF-A53F-4E5C-ACF9-29423C694295}">
      <dgm:prSet/>
      <dgm:spPr/>
      <dgm:t>
        <a:bodyPr/>
        <a:lstStyle/>
        <a:p>
          <a:r>
            <a:rPr lang="en-US" b="0" i="0" u="none"/>
            <a:t>Inclusion</a:t>
          </a:r>
          <a:endParaRPr lang="en-US" b="0"/>
        </a:p>
      </dgm:t>
    </dgm:pt>
    <dgm:pt modelId="{DBAE1EA1-6B50-4806-821D-271314695E7E}" type="parTrans" cxnId="{5CD470B8-D84F-4968-8CB5-82A1209C6EB0}">
      <dgm:prSet/>
      <dgm:spPr/>
      <dgm:t>
        <a:bodyPr/>
        <a:lstStyle/>
        <a:p>
          <a:endParaRPr lang="en-US"/>
        </a:p>
      </dgm:t>
    </dgm:pt>
    <dgm:pt modelId="{DECB88F0-BD8E-42F9-BB3C-82F8A56E28C6}" type="sibTrans" cxnId="{5CD470B8-D84F-4968-8CB5-82A1209C6EB0}">
      <dgm:prSet/>
      <dgm:spPr/>
      <dgm:t>
        <a:bodyPr/>
        <a:lstStyle/>
        <a:p>
          <a:endParaRPr lang="en-US"/>
        </a:p>
      </dgm:t>
    </dgm:pt>
    <dgm:pt modelId="{F9C46A09-210A-4A14-8B79-0C9E5E733D1E}">
      <dgm:prSet/>
      <dgm:spPr/>
      <dgm:t>
        <a:bodyPr/>
        <a:lstStyle/>
        <a:p>
          <a:r>
            <a:rPr lang="en-US" b="0" i="0" u="none"/>
            <a:t>Alignment</a:t>
          </a:r>
          <a:endParaRPr lang="en-US"/>
        </a:p>
      </dgm:t>
    </dgm:pt>
    <dgm:pt modelId="{FF467E25-76A9-4BF4-8E67-1679697EF747}" type="parTrans" cxnId="{4845DE20-4815-498E-91EF-47AA62040D61}">
      <dgm:prSet/>
      <dgm:spPr/>
      <dgm:t>
        <a:bodyPr/>
        <a:lstStyle/>
        <a:p>
          <a:endParaRPr lang="en-US"/>
        </a:p>
      </dgm:t>
    </dgm:pt>
    <dgm:pt modelId="{FD7192DF-2DD3-42BA-831E-E5DB48096F95}" type="sibTrans" cxnId="{4845DE20-4815-498E-91EF-47AA62040D61}">
      <dgm:prSet/>
      <dgm:spPr/>
      <dgm:t>
        <a:bodyPr/>
        <a:lstStyle/>
        <a:p>
          <a:endParaRPr lang="en-US"/>
        </a:p>
      </dgm:t>
    </dgm:pt>
    <dgm:pt modelId="{50C5D259-1E8D-4CDD-A642-B5F2322B5394}">
      <dgm:prSet phldrT="[Text]"/>
      <dgm:spPr/>
      <dgm:t>
        <a:bodyPr/>
        <a:lstStyle/>
        <a:p>
          <a:r>
            <a:rPr lang="en-US"/>
            <a:t>Educational Planning</a:t>
          </a:r>
        </a:p>
      </dgm:t>
    </dgm:pt>
    <dgm:pt modelId="{338037D1-02FD-4A97-814F-CFE6B684A046}" type="parTrans" cxnId="{65CE12D5-64D3-4D1B-A8CC-9C00E5A1CB92}">
      <dgm:prSet/>
      <dgm:spPr/>
      <dgm:t>
        <a:bodyPr/>
        <a:lstStyle/>
        <a:p>
          <a:endParaRPr lang="en-US"/>
        </a:p>
      </dgm:t>
    </dgm:pt>
    <dgm:pt modelId="{EDDE8B55-B5B1-48C3-A083-4879E0DD60C3}" type="sibTrans" cxnId="{65CE12D5-64D3-4D1B-A8CC-9C00E5A1CB92}">
      <dgm:prSet/>
      <dgm:spPr/>
      <dgm:t>
        <a:bodyPr/>
        <a:lstStyle/>
        <a:p>
          <a:endParaRPr lang="en-US"/>
        </a:p>
      </dgm:t>
    </dgm:pt>
    <dgm:pt modelId="{72FA99DC-EA49-4F39-A203-A2C83028D796}">
      <dgm:prSet phldrT="[Text]"/>
      <dgm:spPr/>
      <dgm:t>
        <a:bodyPr/>
        <a:lstStyle/>
        <a:p>
          <a:r>
            <a:rPr lang="en-US"/>
            <a:t>Financial Planning</a:t>
          </a:r>
        </a:p>
      </dgm:t>
    </dgm:pt>
    <dgm:pt modelId="{C0C2FBEC-4BCE-45A5-9BE7-55E134AD4938}" type="parTrans" cxnId="{118A4E6A-65F4-4C43-A228-2B3A52CA49F0}">
      <dgm:prSet/>
      <dgm:spPr/>
      <dgm:t>
        <a:bodyPr/>
        <a:lstStyle/>
        <a:p>
          <a:endParaRPr lang="en-US"/>
        </a:p>
      </dgm:t>
    </dgm:pt>
    <dgm:pt modelId="{77473491-DB36-4C4D-A7F9-A3AF8086848B}" type="sibTrans" cxnId="{118A4E6A-65F4-4C43-A228-2B3A52CA49F0}">
      <dgm:prSet/>
      <dgm:spPr/>
      <dgm:t>
        <a:bodyPr/>
        <a:lstStyle/>
        <a:p>
          <a:endParaRPr lang="en-US"/>
        </a:p>
      </dgm:t>
    </dgm:pt>
    <dgm:pt modelId="{9E682A79-8539-4179-A1C0-CF9931427F9D}">
      <dgm:prSet phldrT="[Text]"/>
      <dgm:spPr/>
      <dgm:t>
        <a:bodyPr/>
        <a:lstStyle/>
        <a:p>
          <a:pPr>
            <a:buFont typeface="Arial" panose="020B0604020202020204" pitchFamily="34" charset="0"/>
            <a:buChar char="•"/>
          </a:pPr>
          <a:r>
            <a:rPr lang="en-US" b="0">
              <a:solidFill>
                <a:schemeClr val="dk1"/>
              </a:solidFill>
              <a:latin typeface="+mn-lt"/>
              <a:ea typeface="+mn-ea"/>
              <a:cs typeface="+mn-cs"/>
            </a:rPr>
            <a:t>Math Pathways</a:t>
          </a:r>
          <a:endParaRPr lang="en-US"/>
        </a:p>
      </dgm:t>
    </dgm:pt>
    <dgm:pt modelId="{31389584-1D7F-4CF8-AF29-6E14ECF1E045}" type="parTrans" cxnId="{767C59D1-4C6D-43FC-A531-0DAF7F9F4137}">
      <dgm:prSet/>
      <dgm:spPr/>
      <dgm:t>
        <a:bodyPr/>
        <a:lstStyle/>
        <a:p>
          <a:endParaRPr lang="en-US"/>
        </a:p>
      </dgm:t>
    </dgm:pt>
    <dgm:pt modelId="{72D24421-FA7E-411E-9BEB-E2DCCEA09280}" type="sibTrans" cxnId="{767C59D1-4C6D-43FC-A531-0DAF7F9F4137}">
      <dgm:prSet/>
      <dgm:spPr/>
      <dgm:t>
        <a:bodyPr/>
        <a:lstStyle/>
        <a:p>
          <a:endParaRPr lang="en-US"/>
        </a:p>
      </dgm:t>
    </dgm:pt>
    <dgm:pt modelId="{F622A4F8-D61A-4B93-978E-01077A628B63}" type="pres">
      <dgm:prSet presAssocID="{283B9525-EB42-4DA6-99E3-69441267557D}" presName="Name0" presStyleCnt="0">
        <dgm:presLayoutVars>
          <dgm:dir/>
          <dgm:animLvl val="lvl"/>
          <dgm:resizeHandles val="exact"/>
        </dgm:presLayoutVars>
      </dgm:prSet>
      <dgm:spPr/>
    </dgm:pt>
    <dgm:pt modelId="{F1809A8D-34B8-4C8C-88BF-078FC7EA5EEE}" type="pres">
      <dgm:prSet presAssocID="{283B9525-EB42-4DA6-99E3-69441267557D}" presName="tSp" presStyleCnt="0"/>
      <dgm:spPr/>
    </dgm:pt>
    <dgm:pt modelId="{ED12D902-F677-4207-B67D-F80F64E94B89}" type="pres">
      <dgm:prSet presAssocID="{283B9525-EB42-4DA6-99E3-69441267557D}" presName="bSp" presStyleCnt="0"/>
      <dgm:spPr/>
    </dgm:pt>
    <dgm:pt modelId="{9E4C1940-9FED-4FC5-950A-4BF4E8C645CE}" type="pres">
      <dgm:prSet presAssocID="{283B9525-EB42-4DA6-99E3-69441267557D}" presName="process" presStyleCnt="0"/>
      <dgm:spPr/>
    </dgm:pt>
    <dgm:pt modelId="{501CFD55-366B-4B47-B0AF-22A2AB975C2C}" type="pres">
      <dgm:prSet presAssocID="{4193AD58-412F-431F-8DC5-4C4D29946934}" presName="composite1" presStyleCnt="0"/>
      <dgm:spPr/>
    </dgm:pt>
    <dgm:pt modelId="{0ABA056E-2D48-4241-A208-B49B0C90D88E}" type="pres">
      <dgm:prSet presAssocID="{4193AD58-412F-431F-8DC5-4C4D29946934}" presName="dummyNode1" presStyleLbl="node1" presStyleIdx="0" presStyleCnt="4"/>
      <dgm:spPr/>
    </dgm:pt>
    <dgm:pt modelId="{425C8037-D655-41A2-B0A2-244BCFA4C483}" type="pres">
      <dgm:prSet presAssocID="{4193AD58-412F-431F-8DC5-4C4D29946934}" presName="childNode1" presStyleLbl="bgAcc1" presStyleIdx="0" presStyleCnt="4">
        <dgm:presLayoutVars>
          <dgm:bulletEnabled val="1"/>
        </dgm:presLayoutVars>
      </dgm:prSet>
      <dgm:spPr/>
    </dgm:pt>
    <dgm:pt modelId="{9368D475-C46A-4208-A8A7-3FFDA44B70EB}" type="pres">
      <dgm:prSet presAssocID="{4193AD58-412F-431F-8DC5-4C4D29946934}" presName="childNode1tx" presStyleLbl="bgAcc1" presStyleIdx="0" presStyleCnt="4">
        <dgm:presLayoutVars>
          <dgm:bulletEnabled val="1"/>
        </dgm:presLayoutVars>
      </dgm:prSet>
      <dgm:spPr/>
    </dgm:pt>
    <dgm:pt modelId="{752D315C-447F-422D-814B-90FE3AFA051E}" type="pres">
      <dgm:prSet presAssocID="{4193AD58-412F-431F-8DC5-4C4D29946934}" presName="parentNode1" presStyleLbl="node1" presStyleIdx="0" presStyleCnt="4">
        <dgm:presLayoutVars>
          <dgm:chMax val="1"/>
          <dgm:bulletEnabled val="1"/>
        </dgm:presLayoutVars>
      </dgm:prSet>
      <dgm:spPr/>
    </dgm:pt>
    <dgm:pt modelId="{810C5C2C-8901-4EAD-8EBC-1C6448034C4C}" type="pres">
      <dgm:prSet presAssocID="{4193AD58-412F-431F-8DC5-4C4D29946934}" presName="connSite1" presStyleCnt="0"/>
      <dgm:spPr/>
    </dgm:pt>
    <dgm:pt modelId="{9413A2E6-3EB3-4674-8531-00483F1E34E3}" type="pres">
      <dgm:prSet presAssocID="{5B8E534D-101D-4052-8800-F16D6CCD5649}" presName="Name9" presStyleLbl="sibTrans2D1" presStyleIdx="0" presStyleCnt="3"/>
      <dgm:spPr/>
    </dgm:pt>
    <dgm:pt modelId="{9DA55DCD-7217-42B7-8818-3603C0108525}" type="pres">
      <dgm:prSet presAssocID="{E19ED29B-440F-49AF-806C-3FFB9D09FD6C}" presName="composite2" presStyleCnt="0"/>
      <dgm:spPr/>
    </dgm:pt>
    <dgm:pt modelId="{C450E12A-FD20-4994-B749-A446013398C6}" type="pres">
      <dgm:prSet presAssocID="{E19ED29B-440F-49AF-806C-3FFB9D09FD6C}" presName="dummyNode2" presStyleLbl="node1" presStyleIdx="0" presStyleCnt="4"/>
      <dgm:spPr/>
    </dgm:pt>
    <dgm:pt modelId="{DC7F9A53-2707-4B02-9C00-07FE7B08B09F}" type="pres">
      <dgm:prSet presAssocID="{E19ED29B-440F-49AF-806C-3FFB9D09FD6C}" presName="childNode2" presStyleLbl="bgAcc1" presStyleIdx="1" presStyleCnt="4">
        <dgm:presLayoutVars>
          <dgm:bulletEnabled val="1"/>
        </dgm:presLayoutVars>
      </dgm:prSet>
      <dgm:spPr/>
    </dgm:pt>
    <dgm:pt modelId="{4F05A459-3049-4DBD-9BF8-07F25297BCDD}" type="pres">
      <dgm:prSet presAssocID="{E19ED29B-440F-49AF-806C-3FFB9D09FD6C}" presName="childNode2tx" presStyleLbl="bgAcc1" presStyleIdx="1" presStyleCnt="4">
        <dgm:presLayoutVars>
          <dgm:bulletEnabled val="1"/>
        </dgm:presLayoutVars>
      </dgm:prSet>
      <dgm:spPr/>
    </dgm:pt>
    <dgm:pt modelId="{CFBF6641-8F02-4E8D-8FC2-53F629725D65}" type="pres">
      <dgm:prSet presAssocID="{E19ED29B-440F-49AF-806C-3FFB9D09FD6C}" presName="parentNode2" presStyleLbl="node1" presStyleIdx="1" presStyleCnt="4">
        <dgm:presLayoutVars>
          <dgm:chMax val="0"/>
          <dgm:bulletEnabled val="1"/>
        </dgm:presLayoutVars>
      </dgm:prSet>
      <dgm:spPr/>
    </dgm:pt>
    <dgm:pt modelId="{D4FCD9DA-A8E8-4339-BDEB-89CBCE889DB5}" type="pres">
      <dgm:prSet presAssocID="{E19ED29B-440F-49AF-806C-3FFB9D09FD6C}" presName="connSite2" presStyleCnt="0"/>
      <dgm:spPr/>
    </dgm:pt>
    <dgm:pt modelId="{C513E4FA-0301-48DA-A747-B2F97F27B678}" type="pres">
      <dgm:prSet presAssocID="{0C0AFBFA-BD5C-4D90-A0F2-2DD89A329C54}" presName="Name18" presStyleLbl="sibTrans2D1" presStyleIdx="1" presStyleCnt="3"/>
      <dgm:spPr/>
    </dgm:pt>
    <dgm:pt modelId="{4AFA8896-5A5A-4BF5-92DC-656FB81B3ECE}" type="pres">
      <dgm:prSet presAssocID="{2BF04553-C4BF-4DCD-853C-341918268876}" presName="composite1" presStyleCnt="0"/>
      <dgm:spPr/>
    </dgm:pt>
    <dgm:pt modelId="{661F8426-3A0B-44AC-A13D-D7F6D6486677}" type="pres">
      <dgm:prSet presAssocID="{2BF04553-C4BF-4DCD-853C-341918268876}" presName="dummyNode1" presStyleLbl="node1" presStyleIdx="1" presStyleCnt="4"/>
      <dgm:spPr/>
    </dgm:pt>
    <dgm:pt modelId="{65EC922D-DA05-4092-8319-D41FB2529016}" type="pres">
      <dgm:prSet presAssocID="{2BF04553-C4BF-4DCD-853C-341918268876}" presName="childNode1" presStyleLbl="bgAcc1" presStyleIdx="2" presStyleCnt="4">
        <dgm:presLayoutVars>
          <dgm:bulletEnabled val="1"/>
        </dgm:presLayoutVars>
      </dgm:prSet>
      <dgm:spPr/>
    </dgm:pt>
    <dgm:pt modelId="{C95950EE-128B-4C79-9CDF-6FFDD607E220}" type="pres">
      <dgm:prSet presAssocID="{2BF04553-C4BF-4DCD-853C-341918268876}" presName="childNode1tx" presStyleLbl="bgAcc1" presStyleIdx="2" presStyleCnt="4">
        <dgm:presLayoutVars>
          <dgm:bulletEnabled val="1"/>
        </dgm:presLayoutVars>
      </dgm:prSet>
      <dgm:spPr/>
    </dgm:pt>
    <dgm:pt modelId="{42346EE3-F70D-4B20-9BEB-D3216707CF3F}" type="pres">
      <dgm:prSet presAssocID="{2BF04553-C4BF-4DCD-853C-341918268876}" presName="parentNode1" presStyleLbl="node1" presStyleIdx="2" presStyleCnt="4">
        <dgm:presLayoutVars>
          <dgm:chMax val="1"/>
          <dgm:bulletEnabled val="1"/>
        </dgm:presLayoutVars>
      </dgm:prSet>
      <dgm:spPr/>
    </dgm:pt>
    <dgm:pt modelId="{236EC184-74B8-4DC3-BF8A-0A7FB60DB38B}" type="pres">
      <dgm:prSet presAssocID="{2BF04553-C4BF-4DCD-853C-341918268876}" presName="connSite1" presStyleCnt="0"/>
      <dgm:spPr/>
    </dgm:pt>
    <dgm:pt modelId="{6D8B1F73-BC17-4FB6-A142-5D1E9A9DAC34}" type="pres">
      <dgm:prSet presAssocID="{C75594CB-7F19-4B95-95C8-89FCDBF42FBF}" presName="Name9" presStyleLbl="sibTrans2D1" presStyleIdx="2" presStyleCnt="3"/>
      <dgm:spPr/>
    </dgm:pt>
    <dgm:pt modelId="{8AB0B0C4-D235-422D-81FD-48B6111D4233}" type="pres">
      <dgm:prSet presAssocID="{C428CABF-4210-46B0-A982-E1A37D364E17}" presName="composite2" presStyleCnt="0"/>
      <dgm:spPr/>
    </dgm:pt>
    <dgm:pt modelId="{241DD6BA-545A-45B2-9054-DACB6D5371EE}" type="pres">
      <dgm:prSet presAssocID="{C428CABF-4210-46B0-A982-E1A37D364E17}" presName="dummyNode2" presStyleLbl="node1" presStyleIdx="2" presStyleCnt="4"/>
      <dgm:spPr/>
    </dgm:pt>
    <dgm:pt modelId="{C49FB03C-EDC8-4051-9919-FB33C8EEA761}" type="pres">
      <dgm:prSet presAssocID="{C428CABF-4210-46B0-A982-E1A37D364E17}" presName="childNode2" presStyleLbl="bgAcc1" presStyleIdx="3" presStyleCnt="4">
        <dgm:presLayoutVars>
          <dgm:bulletEnabled val="1"/>
        </dgm:presLayoutVars>
      </dgm:prSet>
      <dgm:spPr/>
    </dgm:pt>
    <dgm:pt modelId="{B7E27788-1EE1-4C9D-AF27-59AC7AB8E0DB}" type="pres">
      <dgm:prSet presAssocID="{C428CABF-4210-46B0-A982-E1A37D364E17}" presName="childNode2tx" presStyleLbl="bgAcc1" presStyleIdx="3" presStyleCnt="4">
        <dgm:presLayoutVars>
          <dgm:bulletEnabled val="1"/>
        </dgm:presLayoutVars>
      </dgm:prSet>
      <dgm:spPr/>
    </dgm:pt>
    <dgm:pt modelId="{7266E2FE-682E-46B3-A3DE-F26BBAB150AE}" type="pres">
      <dgm:prSet presAssocID="{C428CABF-4210-46B0-A982-E1A37D364E17}" presName="parentNode2" presStyleLbl="node1" presStyleIdx="3" presStyleCnt="4">
        <dgm:presLayoutVars>
          <dgm:chMax val="0"/>
          <dgm:bulletEnabled val="1"/>
        </dgm:presLayoutVars>
      </dgm:prSet>
      <dgm:spPr/>
    </dgm:pt>
    <dgm:pt modelId="{47E261C0-1DBF-4EE3-AE41-D59E890BE49E}" type="pres">
      <dgm:prSet presAssocID="{C428CABF-4210-46B0-A982-E1A37D364E17}" presName="connSite2" presStyleCnt="0"/>
      <dgm:spPr/>
    </dgm:pt>
  </dgm:ptLst>
  <dgm:cxnLst>
    <dgm:cxn modelId="{08E9570C-E48D-4C44-833F-6F69D08AED20}" srcId="{E19ED29B-440F-49AF-806C-3FFB9D09FD6C}" destId="{5754A7F5-7C28-4754-8E53-6527A454F9DC}" srcOrd="1" destOrd="0" parTransId="{883DACB7-19D6-4CB8-8197-A94722BA683F}" sibTransId="{F62DFCC0-A70B-46FD-9D40-513D0880DCBA}"/>
    <dgm:cxn modelId="{EE0FBC0F-3F12-4B61-A7A3-FDC050A963DB}" srcId="{2BF04553-C4BF-4DCD-853C-341918268876}" destId="{81F6B19A-8453-43FA-8F43-B8CB2C50CDA6}" srcOrd="2" destOrd="0" parTransId="{88342689-5E63-4DBA-8944-8D2F5D623CDC}" sibTransId="{4819FC99-4461-4C85-BAF8-E7C2A717D022}"/>
    <dgm:cxn modelId="{57B2ED16-C13D-4800-8020-95613B2ADEEA}" type="presOf" srcId="{72B475F4-52C1-4C38-827B-24A3542D2008}" destId="{B7E27788-1EE1-4C9D-AF27-59AC7AB8E0DB}" srcOrd="1" destOrd="2" presId="urn:microsoft.com/office/officeart/2005/8/layout/hProcess4"/>
    <dgm:cxn modelId="{389FF21E-19D3-496A-9F95-2C8D7ABF0E8E}" type="presOf" srcId="{50C5D259-1E8D-4CDD-A642-B5F2322B5394}" destId="{DC7F9A53-2707-4B02-9C00-07FE7B08B09F}" srcOrd="0" destOrd="2" presId="urn:microsoft.com/office/officeart/2005/8/layout/hProcess4"/>
    <dgm:cxn modelId="{826BBD20-219E-4CF2-ABFA-746C198E53DC}" srcId="{C428CABF-4210-46B0-A982-E1A37D364E17}" destId="{2418B056-5058-4E63-92B3-A20F45C6DED2}" srcOrd="1" destOrd="0" parTransId="{EC5FC0E6-508B-427B-B393-81C541D50778}" sibTransId="{65782747-5D8C-4864-98C9-A9AC4D2BAB82}"/>
    <dgm:cxn modelId="{4845DE20-4815-498E-91EF-47AA62040D61}" srcId="{C428CABF-4210-46B0-A982-E1A37D364E17}" destId="{F9C46A09-210A-4A14-8B79-0C9E5E733D1E}" srcOrd="4" destOrd="0" parTransId="{FF467E25-76A9-4BF4-8E67-1679697EF747}" sibTransId="{FD7192DF-2DD3-42BA-831E-E5DB48096F95}"/>
    <dgm:cxn modelId="{DE04B127-5475-4C52-BF04-B5D93CB83B13}" type="presOf" srcId="{E2B9CEE7-0F54-426D-95B7-1D38F23841F7}" destId="{65EC922D-DA05-4092-8319-D41FB2529016}" srcOrd="0" destOrd="1" presId="urn:microsoft.com/office/officeart/2005/8/layout/hProcess4"/>
    <dgm:cxn modelId="{C810F72E-56A2-4662-8C75-CA701F3262BC}" type="presOf" srcId="{0C0AFBFA-BD5C-4D90-A0F2-2DD89A329C54}" destId="{C513E4FA-0301-48DA-A747-B2F97F27B678}" srcOrd="0" destOrd="0" presId="urn:microsoft.com/office/officeart/2005/8/layout/hProcess4"/>
    <dgm:cxn modelId="{9780F730-891B-4397-884C-6C17575777AA}" type="presOf" srcId="{DF98AD73-D4C6-4AB9-945D-A528890A3123}" destId="{C95950EE-128B-4C79-9CDF-6FFDD607E220}" srcOrd="1" destOrd="0" presId="urn:microsoft.com/office/officeart/2005/8/layout/hProcess4"/>
    <dgm:cxn modelId="{3CED3D35-387B-4826-8930-27A35C1E7ABE}" type="presOf" srcId="{8CE850EF-A53F-4E5C-ACF9-29423C694295}" destId="{C49FB03C-EDC8-4051-9919-FB33C8EEA761}" srcOrd="0" destOrd="3" presId="urn:microsoft.com/office/officeart/2005/8/layout/hProcess4"/>
    <dgm:cxn modelId="{9A1F763E-DDBB-41FC-99F7-61D00E705E3C}" srcId="{C428CABF-4210-46B0-A982-E1A37D364E17}" destId="{72B475F4-52C1-4C38-827B-24A3542D2008}" srcOrd="2" destOrd="0" parTransId="{E84EE072-1867-4D61-A6F7-B48E396FABD3}" sibTransId="{DFABDA35-4D14-4859-8261-4D17F51DC02B}"/>
    <dgm:cxn modelId="{DA156342-7EBD-4D7A-A399-D46639F27E22}" type="presOf" srcId="{72FA99DC-EA49-4F39-A203-A2C83028D796}" destId="{DC7F9A53-2707-4B02-9C00-07FE7B08B09F}" srcOrd="0" destOrd="3" presId="urn:microsoft.com/office/officeart/2005/8/layout/hProcess4"/>
    <dgm:cxn modelId="{9EE3AB63-D60D-4562-B338-96EB17D99054}" type="presOf" srcId="{AD19260B-ABCD-491A-8796-D610BD909F47}" destId="{425C8037-D655-41A2-B0A2-244BCFA4C483}" srcOrd="0" destOrd="0" presId="urn:microsoft.com/office/officeart/2005/8/layout/hProcess4"/>
    <dgm:cxn modelId="{F34CC163-C8C9-4E69-834A-9D4B80AFB88D}" type="presOf" srcId="{2B653971-0F18-4D8E-9A4A-3E85E0B86A59}" destId="{C49FB03C-EDC8-4051-9919-FB33C8EEA761}" srcOrd="0" destOrd="0" presId="urn:microsoft.com/office/officeart/2005/8/layout/hProcess4"/>
    <dgm:cxn modelId="{59257C44-1432-4419-8C7D-167C3B5CCC4C}" type="presOf" srcId="{9550E377-3443-41BF-AD17-2208B4A3EE6B}" destId="{425C8037-D655-41A2-B0A2-244BCFA4C483}" srcOrd="0" destOrd="3" presId="urn:microsoft.com/office/officeart/2005/8/layout/hProcess4"/>
    <dgm:cxn modelId="{CF878464-C937-452F-B255-B99A8A8F6E43}" type="presOf" srcId="{C680850C-085F-49AA-BA32-74FD2733D472}" destId="{9368D475-C46A-4208-A8A7-3FFDA44B70EB}" srcOrd="1" destOrd="1" presId="urn:microsoft.com/office/officeart/2005/8/layout/hProcess4"/>
    <dgm:cxn modelId="{3BB1F966-315E-47BF-89FB-5471D536894C}" type="presOf" srcId="{C75594CB-7F19-4B95-95C8-89FCDBF42FBF}" destId="{6D8B1F73-BC17-4FB6-A142-5D1E9A9DAC34}" srcOrd="0" destOrd="0" presId="urn:microsoft.com/office/officeart/2005/8/layout/hProcess4"/>
    <dgm:cxn modelId="{534F0E68-6B2B-4AA0-AF79-467CA7D0953C}" type="presOf" srcId="{F9C46A09-210A-4A14-8B79-0C9E5E733D1E}" destId="{C49FB03C-EDC8-4051-9919-FB33C8EEA761}" srcOrd="0" destOrd="4" presId="urn:microsoft.com/office/officeart/2005/8/layout/hProcess4"/>
    <dgm:cxn modelId="{34857A68-2D0A-46C6-9E55-48307AD601EC}" type="presOf" srcId="{9550E377-3443-41BF-AD17-2208B4A3EE6B}" destId="{9368D475-C46A-4208-A8A7-3FFDA44B70EB}" srcOrd="1" destOrd="3" presId="urn:microsoft.com/office/officeart/2005/8/layout/hProcess4"/>
    <dgm:cxn modelId="{118A4E6A-65F4-4C43-A228-2B3A52CA49F0}" srcId="{E19ED29B-440F-49AF-806C-3FFB9D09FD6C}" destId="{72FA99DC-EA49-4F39-A203-A2C83028D796}" srcOrd="3" destOrd="0" parTransId="{C0C2FBEC-4BCE-45A5-9BE7-55E134AD4938}" sibTransId="{77473491-DB36-4C4D-A7F9-A3AF8086848B}"/>
    <dgm:cxn modelId="{69A45E4C-F2F4-445B-87F1-CA077A7A3CBA}" type="presOf" srcId="{C680850C-085F-49AA-BA32-74FD2733D472}" destId="{425C8037-D655-41A2-B0A2-244BCFA4C483}" srcOrd="0" destOrd="1" presId="urn:microsoft.com/office/officeart/2005/8/layout/hProcess4"/>
    <dgm:cxn modelId="{E0B3EB50-354B-4AAA-B6D7-857BD763068D}" type="presOf" srcId="{9E682A79-8539-4179-A1C0-CF9931427F9D}" destId="{425C8037-D655-41A2-B0A2-244BCFA4C483}" srcOrd="0" destOrd="2" presId="urn:microsoft.com/office/officeart/2005/8/layout/hProcess4"/>
    <dgm:cxn modelId="{8EFDE171-5796-4DB3-9401-11C48E734E34}" type="presOf" srcId="{2BF04553-C4BF-4DCD-853C-341918268876}" destId="{42346EE3-F70D-4B20-9BEB-D3216707CF3F}" srcOrd="0" destOrd="0" presId="urn:microsoft.com/office/officeart/2005/8/layout/hProcess4"/>
    <dgm:cxn modelId="{F9029B55-6CC6-47AC-B7BF-BF49A7EEE301}" srcId="{4193AD58-412F-431F-8DC5-4C4D29946934}" destId="{9550E377-3443-41BF-AD17-2208B4A3EE6B}" srcOrd="3" destOrd="0" parTransId="{84502C2D-695D-4D47-9268-E8A565392946}" sibTransId="{DA904C50-3F43-4F1D-9CF1-87105B94FE32}"/>
    <dgm:cxn modelId="{BC80B156-E571-47CF-89CF-CC8BC487A946}" type="presOf" srcId="{AD19260B-ABCD-491A-8796-D610BD909F47}" destId="{9368D475-C46A-4208-A8A7-3FFDA44B70EB}" srcOrd="1" destOrd="0" presId="urn:microsoft.com/office/officeart/2005/8/layout/hProcess4"/>
    <dgm:cxn modelId="{68D4D356-EDB6-4C5F-A014-573F6267DABB}" type="presOf" srcId="{4193AD58-412F-431F-8DC5-4C4D29946934}" destId="{752D315C-447F-422D-814B-90FE3AFA051E}" srcOrd="0" destOrd="0" presId="urn:microsoft.com/office/officeart/2005/8/layout/hProcess4"/>
    <dgm:cxn modelId="{7B7A2C59-BBB3-4C7A-A042-394E50DA67FF}" type="presOf" srcId="{50C5D259-1E8D-4CDD-A642-B5F2322B5394}" destId="{4F05A459-3049-4DBD-9BF8-07F25297BCDD}" srcOrd="1" destOrd="2" presId="urn:microsoft.com/office/officeart/2005/8/layout/hProcess4"/>
    <dgm:cxn modelId="{6EF45079-18D5-4716-A080-891A8824BB8F}" type="presOf" srcId="{2418B056-5058-4E63-92B3-A20F45C6DED2}" destId="{B7E27788-1EE1-4C9D-AF27-59AC7AB8E0DB}" srcOrd="1" destOrd="1" presId="urn:microsoft.com/office/officeart/2005/8/layout/hProcess4"/>
    <dgm:cxn modelId="{0FE0347A-2D0A-4CB1-875D-836BB356C592}" type="presOf" srcId="{283B9525-EB42-4DA6-99E3-69441267557D}" destId="{F622A4F8-D61A-4B93-978E-01077A628B63}" srcOrd="0" destOrd="0" presId="urn:microsoft.com/office/officeart/2005/8/layout/hProcess4"/>
    <dgm:cxn modelId="{5F55515A-AAF8-4CD7-A221-2B6920422697}" type="presOf" srcId="{F9C46A09-210A-4A14-8B79-0C9E5E733D1E}" destId="{B7E27788-1EE1-4C9D-AF27-59AC7AB8E0DB}" srcOrd="1" destOrd="4" presId="urn:microsoft.com/office/officeart/2005/8/layout/hProcess4"/>
    <dgm:cxn modelId="{733CFF89-68B9-4514-8F32-562F638F0E58}" srcId="{E19ED29B-440F-49AF-806C-3FFB9D09FD6C}" destId="{A271969E-FBC9-4AFF-B37C-A4DF33654472}" srcOrd="0" destOrd="0" parTransId="{B06AA5B3-A988-4F8B-88BE-49B20B976106}" sibTransId="{60AAA8C4-D930-449F-8DE8-7E8FF1133FFA}"/>
    <dgm:cxn modelId="{5B90EE9D-2237-41C7-812F-A92C8C26630A}" type="presOf" srcId="{2418B056-5058-4E63-92B3-A20F45C6DED2}" destId="{C49FB03C-EDC8-4051-9919-FB33C8EEA761}" srcOrd="0" destOrd="1" presId="urn:microsoft.com/office/officeart/2005/8/layout/hProcess4"/>
    <dgm:cxn modelId="{0C39B69F-8A5E-4908-A33D-28976EA14B66}" type="presOf" srcId="{81F6B19A-8453-43FA-8F43-B8CB2C50CDA6}" destId="{65EC922D-DA05-4092-8319-D41FB2529016}" srcOrd="0" destOrd="2" presId="urn:microsoft.com/office/officeart/2005/8/layout/hProcess4"/>
    <dgm:cxn modelId="{661088A4-D8BC-469E-B237-D5189F4E7363}" srcId="{4193AD58-412F-431F-8DC5-4C4D29946934}" destId="{C680850C-085F-49AA-BA32-74FD2733D472}" srcOrd="1" destOrd="0" parTransId="{D6538C27-F970-4A7D-BE66-634F8B502EA2}" sibTransId="{564E2578-2953-47F7-AE62-05434B2E239D}"/>
    <dgm:cxn modelId="{B4F51DAC-84BB-49B3-829A-3725473E0A10}" srcId="{4193AD58-412F-431F-8DC5-4C4D29946934}" destId="{AD19260B-ABCD-491A-8796-D610BD909F47}" srcOrd="0" destOrd="0" parTransId="{4AACC3F0-1BDC-4718-8A75-461E258B10D6}" sibTransId="{82205AF6-AEDB-476F-A949-36DCEA72C364}"/>
    <dgm:cxn modelId="{C26643AC-4381-4016-A29E-8E98DEA48F94}" srcId="{2BF04553-C4BF-4DCD-853C-341918268876}" destId="{E2B9CEE7-0F54-426D-95B7-1D38F23841F7}" srcOrd="1" destOrd="0" parTransId="{F3B0DDDF-F6F1-486E-BFA2-594AC8C418CA}" sibTransId="{64AACC26-AAE4-4993-A9F0-BA9FBF9C84A0}"/>
    <dgm:cxn modelId="{FA4C9FAF-7C0F-4B9B-AB21-2AFEC9F0D102}" type="presOf" srcId="{DF98AD73-D4C6-4AB9-945D-A528890A3123}" destId="{65EC922D-DA05-4092-8319-D41FB2529016}" srcOrd="0" destOrd="0" presId="urn:microsoft.com/office/officeart/2005/8/layout/hProcess4"/>
    <dgm:cxn modelId="{68ADC6B0-F7AB-4C28-9739-12A9CF8DCC75}" type="presOf" srcId="{5754A7F5-7C28-4754-8E53-6527A454F9DC}" destId="{4F05A459-3049-4DBD-9BF8-07F25297BCDD}" srcOrd="1" destOrd="1" presId="urn:microsoft.com/office/officeart/2005/8/layout/hProcess4"/>
    <dgm:cxn modelId="{54B0F0B2-91E0-4C70-B221-6464CAC2DC02}" srcId="{2BF04553-C4BF-4DCD-853C-341918268876}" destId="{DF98AD73-D4C6-4AB9-945D-A528890A3123}" srcOrd="0" destOrd="0" parTransId="{29ED67A7-BD1D-47DD-88F3-AFC16D0CAC12}" sibTransId="{01EB52FD-26BB-4908-9039-47590F0180ED}"/>
    <dgm:cxn modelId="{4F1026B4-8ED3-4F6D-A460-4322A82DC60E}" srcId="{283B9525-EB42-4DA6-99E3-69441267557D}" destId="{E19ED29B-440F-49AF-806C-3FFB9D09FD6C}" srcOrd="1" destOrd="0" parTransId="{6715A994-9977-4336-9DFB-ECA3FF43B675}" sibTransId="{0C0AFBFA-BD5C-4D90-A0F2-2DD89A329C54}"/>
    <dgm:cxn modelId="{CC0B0EB7-F1DC-4D14-87D1-29A1379E47C2}" type="presOf" srcId="{5B8E534D-101D-4052-8800-F16D6CCD5649}" destId="{9413A2E6-3EB3-4674-8531-00483F1E34E3}" srcOrd="0" destOrd="0" presId="urn:microsoft.com/office/officeart/2005/8/layout/hProcess4"/>
    <dgm:cxn modelId="{5CD470B8-D84F-4968-8CB5-82A1209C6EB0}" srcId="{C428CABF-4210-46B0-A982-E1A37D364E17}" destId="{8CE850EF-A53F-4E5C-ACF9-29423C694295}" srcOrd="3" destOrd="0" parTransId="{DBAE1EA1-6B50-4806-821D-271314695E7E}" sibTransId="{DECB88F0-BD8E-42F9-BB3C-82F8A56E28C6}"/>
    <dgm:cxn modelId="{A031D0BE-0703-4E28-AAE7-F733182920C3}" type="presOf" srcId="{72B475F4-52C1-4C38-827B-24A3542D2008}" destId="{C49FB03C-EDC8-4051-9919-FB33C8EEA761}" srcOrd="0" destOrd="2" presId="urn:microsoft.com/office/officeart/2005/8/layout/hProcess4"/>
    <dgm:cxn modelId="{09D8AFC2-92C5-4743-BF13-C8F1914728DC}" type="presOf" srcId="{5754A7F5-7C28-4754-8E53-6527A454F9DC}" destId="{DC7F9A53-2707-4B02-9C00-07FE7B08B09F}" srcOrd="0" destOrd="1" presId="urn:microsoft.com/office/officeart/2005/8/layout/hProcess4"/>
    <dgm:cxn modelId="{313A88C5-8CAE-487D-B768-31D4FA35E58A}" type="presOf" srcId="{E2B9CEE7-0F54-426D-95B7-1D38F23841F7}" destId="{C95950EE-128B-4C79-9CDF-6FFDD607E220}" srcOrd="1" destOrd="1" presId="urn:microsoft.com/office/officeart/2005/8/layout/hProcess4"/>
    <dgm:cxn modelId="{B74DA7C5-8CB5-468F-932F-EB6B113CEA1E}" srcId="{283B9525-EB42-4DA6-99E3-69441267557D}" destId="{2BF04553-C4BF-4DCD-853C-341918268876}" srcOrd="2" destOrd="0" parTransId="{6B747923-E9CF-4366-9A7B-972353648ABC}" sibTransId="{C75594CB-7F19-4B95-95C8-89FCDBF42FBF}"/>
    <dgm:cxn modelId="{9A27CCCB-8576-4F4D-BC63-135F6FFB3FC6}" type="presOf" srcId="{8CE850EF-A53F-4E5C-ACF9-29423C694295}" destId="{B7E27788-1EE1-4C9D-AF27-59AC7AB8E0DB}" srcOrd="1" destOrd="3" presId="urn:microsoft.com/office/officeart/2005/8/layout/hProcess4"/>
    <dgm:cxn modelId="{1C5F1DCD-0671-4563-B1B7-7061AF96E31C}" type="presOf" srcId="{A271969E-FBC9-4AFF-B37C-A4DF33654472}" destId="{4F05A459-3049-4DBD-9BF8-07F25297BCDD}" srcOrd="1" destOrd="0" presId="urn:microsoft.com/office/officeart/2005/8/layout/hProcess4"/>
    <dgm:cxn modelId="{767C59D1-4C6D-43FC-A531-0DAF7F9F4137}" srcId="{4193AD58-412F-431F-8DC5-4C4D29946934}" destId="{9E682A79-8539-4179-A1C0-CF9931427F9D}" srcOrd="2" destOrd="0" parTransId="{31389584-1D7F-4CF8-AF29-6E14ECF1E045}" sibTransId="{72D24421-FA7E-411E-9BEB-E2DCCEA09280}"/>
    <dgm:cxn modelId="{65CE12D5-64D3-4D1B-A8CC-9C00E5A1CB92}" srcId="{E19ED29B-440F-49AF-806C-3FFB9D09FD6C}" destId="{50C5D259-1E8D-4CDD-A642-B5F2322B5394}" srcOrd="2" destOrd="0" parTransId="{338037D1-02FD-4A97-814F-CFE6B684A046}" sibTransId="{EDDE8B55-B5B1-48C3-A083-4879E0DD60C3}"/>
    <dgm:cxn modelId="{FD9C53D8-E7C8-4272-8E0C-B1BFD2CE6D7E}" srcId="{283B9525-EB42-4DA6-99E3-69441267557D}" destId="{4193AD58-412F-431F-8DC5-4C4D29946934}" srcOrd="0" destOrd="0" parTransId="{39D17A34-9BBB-4AC6-9DDB-969C55885902}" sibTransId="{5B8E534D-101D-4052-8800-F16D6CCD5649}"/>
    <dgm:cxn modelId="{2A0C28DD-1ECA-4D77-A81E-45562DC548B1}" type="presOf" srcId="{72FA99DC-EA49-4F39-A203-A2C83028D796}" destId="{4F05A459-3049-4DBD-9BF8-07F25297BCDD}" srcOrd="1" destOrd="3" presId="urn:microsoft.com/office/officeart/2005/8/layout/hProcess4"/>
    <dgm:cxn modelId="{1A0A62E7-51B3-4C0B-8622-D222D30FDFB7}" type="presOf" srcId="{2B653971-0F18-4D8E-9A4A-3E85E0B86A59}" destId="{B7E27788-1EE1-4C9D-AF27-59AC7AB8E0DB}" srcOrd="1" destOrd="0" presId="urn:microsoft.com/office/officeart/2005/8/layout/hProcess4"/>
    <dgm:cxn modelId="{6A7774E7-009D-45A5-9A37-C7D0935DD7FE}" type="presOf" srcId="{9E682A79-8539-4179-A1C0-CF9931427F9D}" destId="{9368D475-C46A-4208-A8A7-3FFDA44B70EB}" srcOrd="1" destOrd="2" presId="urn:microsoft.com/office/officeart/2005/8/layout/hProcess4"/>
    <dgm:cxn modelId="{9EF406EC-2F1D-4ED6-A8E2-DC4D27C7FE5F}" type="presOf" srcId="{A271969E-FBC9-4AFF-B37C-A4DF33654472}" destId="{DC7F9A53-2707-4B02-9C00-07FE7B08B09F}" srcOrd="0" destOrd="0" presId="urn:microsoft.com/office/officeart/2005/8/layout/hProcess4"/>
    <dgm:cxn modelId="{46FCF9F3-169B-4F8B-934D-64456B2D95CF}" srcId="{C428CABF-4210-46B0-A982-E1A37D364E17}" destId="{2B653971-0F18-4D8E-9A4A-3E85E0B86A59}" srcOrd="0" destOrd="0" parTransId="{8DA9CB61-A1D1-425B-8C8F-9244758BDB72}" sibTransId="{88EB9EFF-482D-4FAE-A392-161284CFD17A}"/>
    <dgm:cxn modelId="{33C801FC-16A0-4082-B484-B020B8E5851E}" type="presOf" srcId="{81F6B19A-8453-43FA-8F43-B8CB2C50CDA6}" destId="{C95950EE-128B-4C79-9CDF-6FFDD607E220}" srcOrd="1" destOrd="2" presId="urn:microsoft.com/office/officeart/2005/8/layout/hProcess4"/>
    <dgm:cxn modelId="{C29589FC-C814-493C-BFB6-13A66F03A3E9}" type="presOf" srcId="{C428CABF-4210-46B0-A982-E1A37D364E17}" destId="{7266E2FE-682E-46B3-A3DE-F26BBAB150AE}" srcOrd="0" destOrd="0" presId="urn:microsoft.com/office/officeart/2005/8/layout/hProcess4"/>
    <dgm:cxn modelId="{010519FD-1C24-4171-816C-5002F449B70F}" srcId="{283B9525-EB42-4DA6-99E3-69441267557D}" destId="{C428CABF-4210-46B0-A982-E1A37D364E17}" srcOrd="3" destOrd="0" parTransId="{A517D776-1CC3-49A1-9C23-77BAEE731765}" sibTransId="{0946B0F8-3EE4-4BE9-A2F0-AB3FF5544AF3}"/>
    <dgm:cxn modelId="{C1B827FE-0451-4F74-813E-488EAE7ECA6D}" type="presOf" srcId="{E19ED29B-440F-49AF-806C-3FFB9D09FD6C}" destId="{CFBF6641-8F02-4E8D-8FC2-53F629725D65}" srcOrd="0" destOrd="0" presId="urn:microsoft.com/office/officeart/2005/8/layout/hProcess4"/>
    <dgm:cxn modelId="{C9897871-CBF5-4268-A2B5-65AA72BFDEF4}" type="presParOf" srcId="{F622A4F8-D61A-4B93-978E-01077A628B63}" destId="{F1809A8D-34B8-4C8C-88BF-078FC7EA5EEE}" srcOrd="0" destOrd="0" presId="urn:microsoft.com/office/officeart/2005/8/layout/hProcess4"/>
    <dgm:cxn modelId="{226C3874-7843-4F5B-BB47-963BCE91F93C}" type="presParOf" srcId="{F622A4F8-D61A-4B93-978E-01077A628B63}" destId="{ED12D902-F677-4207-B67D-F80F64E94B89}" srcOrd="1" destOrd="0" presId="urn:microsoft.com/office/officeart/2005/8/layout/hProcess4"/>
    <dgm:cxn modelId="{99097CD6-F1D9-4D02-B860-CC2D489D9E75}" type="presParOf" srcId="{F622A4F8-D61A-4B93-978E-01077A628B63}" destId="{9E4C1940-9FED-4FC5-950A-4BF4E8C645CE}" srcOrd="2" destOrd="0" presId="urn:microsoft.com/office/officeart/2005/8/layout/hProcess4"/>
    <dgm:cxn modelId="{CBB8319D-D36B-4DDF-B79A-055EB40DED45}" type="presParOf" srcId="{9E4C1940-9FED-4FC5-950A-4BF4E8C645CE}" destId="{501CFD55-366B-4B47-B0AF-22A2AB975C2C}" srcOrd="0" destOrd="0" presId="urn:microsoft.com/office/officeart/2005/8/layout/hProcess4"/>
    <dgm:cxn modelId="{C502EE71-317F-4C7F-AF46-F24227D246EF}" type="presParOf" srcId="{501CFD55-366B-4B47-B0AF-22A2AB975C2C}" destId="{0ABA056E-2D48-4241-A208-B49B0C90D88E}" srcOrd="0" destOrd="0" presId="urn:microsoft.com/office/officeart/2005/8/layout/hProcess4"/>
    <dgm:cxn modelId="{80403867-672D-492A-AEA9-60EF11D0614A}" type="presParOf" srcId="{501CFD55-366B-4B47-B0AF-22A2AB975C2C}" destId="{425C8037-D655-41A2-B0A2-244BCFA4C483}" srcOrd="1" destOrd="0" presId="urn:microsoft.com/office/officeart/2005/8/layout/hProcess4"/>
    <dgm:cxn modelId="{E578A713-9C37-4011-B082-7C5D7ECDD32E}" type="presParOf" srcId="{501CFD55-366B-4B47-B0AF-22A2AB975C2C}" destId="{9368D475-C46A-4208-A8A7-3FFDA44B70EB}" srcOrd="2" destOrd="0" presId="urn:microsoft.com/office/officeart/2005/8/layout/hProcess4"/>
    <dgm:cxn modelId="{C9D653F6-D2F3-4177-8357-C9AA4607AEEF}" type="presParOf" srcId="{501CFD55-366B-4B47-B0AF-22A2AB975C2C}" destId="{752D315C-447F-422D-814B-90FE3AFA051E}" srcOrd="3" destOrd="0" presId="urn:microsoft.com/office/officeart/2005/8/layout/hProcess4"/>
    <dgm:cxn modelId="{DC039EB5-70F8-4FAD-9561-54219ED76204}" type="presParOf" srcId="{501CFD55-366B-4B47-B0AF-22A2AB975C2C}" destId="{810C5C2C-8901-4EAD-8EBC-1C6448034C4C}" srcOrd="4" destOrd="0" presId="urn:microsoft.com/office/officeart/2005/8/layout/hProcess4"/>
    <dgm:cxn modelId="{20BF0E5F-01AB-436B-9E4C-079A97409D32}" type="presParOf" srcId="{9E4C1940-9FED-4FC5-950A-4BF4E8C645CE}" destId="{9413A2E6-3EB3-4674-8531-00483F1E34E3}" srcOrd="1" destOrd="0" presId="urn:microsoft.com/office/officeart/2005/8/layout/hProcess4"/>
    <dgm:cxn modelId="{6FEDE30A-D268-480A-8D15-F739B6657289}" type="presParOf" srcId="{9E4C1940-9FED-4FC5-950A-4BF4E8C645CE}" destId="{9DA55DCD-7217-42B7-8818-3603C0108525}" srcOrd="2" destOrd="0" presId="urn:microsoft.com/office/officeart/2005/8/layout/hProcess4"/>
    <dgm:cxn modelId="{8353CC17-557A-4816-B692-B627C83E3CA0}" type="presParOf" srcId="{9DA55DCD-7217-42B7-8818-3603C0108525}" destId="{C450E12A-FD20-4994-B749-A446013398C6}" srcOrd="0" destOrd="0" presId="urn:microsoft.com/office/officeart/2005/8/layout/hProcess4"/>
    <dgm:cxn modelId="{18CFB65C-7B59-4B31-A5C6-7F2925BB1032}" type="presParOf" srcId="{9DA55DCD-7217-42B7-8818-3603C0108525}" destId="{DC7F9A53-2707-4B02-9C00-07FE7B08B09F}" srcOrd="1" destOrd="0" presId="urn:microsoft.com/office/officeart/2005/8/layout/hProcess4"/>
    <dgm:cxn modelId="{26CD5DB0-9637-4D96-BD64-30F7687BB1C3}" type="presParOf" srcId="{9DA55DCD-7217-42B7-8818-3603C0108525}" destId="{4F05A459-3049-4DBD-9BF8-07F25297BCDD}" srcOrd="2" destOrd="0" presId="urn:microsoft.com/office/officeart/2005/8/layout/hProcess4"/>
    <dgm:cxn modelId="{2CF4E42C-DD4F-4009-9AA0-FBA473B5373F}" type="presParOf" srcId="{9DA55DCD-7217-42B7-8818-3603C0108525}" destId="{CFBF6641-8F02-4E8D-8FC2-53F629725D65}" srcOrd="3" destOrd="0" presId="urn:microsoft.com/office/officeart/2005/8/layout/hProcess4"/>
    <dgm:cxn modelId="{037F6E47-3227-4830-8077-DC7411339836}" type="presParOf" srcId="{9DA55DCD-7217-42B7-8818-3603C0108525}" destId="{D4FCD9DA-A8E8-4339-BDEB-89CBCE889DB5}" srcOrd="4" destOrd="0" presId="urn:microsoft.com/office/officeart/2005/8/layout/hProcess4"/>
    <dgm:cxn modelId="{E04E49A6-D8FB-416A-9A77-A6DF2693B8DB}" type="presParOf" srcId="{9E4C1940-9FED-4FC5-950A-4BF4E8C645CE}" destId="{C513E4FA-0301-48DA-A747-B2F97F27B678}" srcOrd="3" destOrd="0" presId="urn:microsoft.com/office/officeart/2005/8/layout/hProcess4"/>
    <dgm:cxn modelId="{EEBFDD23-4825-4141-BB76-2470E7CE6CD5}" type="presParOf" srcId="{9E4C1940-9FED-4FC5-950A-4BF4E8C645CE}" destId="{4AFA8896-5A5A-4BF5-92DC-656FB81B3ECE}" srcOrd="4" destOrd="0" presId="urn:microsoft.com/office/officeart/2005/8/layout/hProcess4"/>
    <dgm:cxn modelId="{7B43444F-5D98-43BA-9749-B49AAE13649E}" type="presParOf" srcId="{4AFA8896-5A5A-4BF5-92DC-656FB81B3ECE}" destId="{661F8426-3A0B-44AC-A13D-D7F6D6486677}" srcOrd="0" destOrd="0" presId="urn:microsoft.com/office/officeart/2005/8/layout/hProcess4"/>
    <dgm:cxn modelId="{B684E95B-51E5-47EA-9B98-FDAAE0508368}" type="presParOf" srcId="{4AFA8896-5A5A-4BF5-92DC-656FB81B3ECE}" destId="{65EC922D-DA05-4092-8319-D41FB2529016}" srcOrd="1" destOrd="0" presId="urn:microsoft.com/office/officeart/2005/8/layout/hProcess4"/>
    <dgm:cxn modelId="{922A7FDF-4E22-4FC1-93F2-1C1B52885B36}" type="presParOf" srcId="{4AFA8896-5A5A-4BF5-92DC-656FB81B3ECE}" destId="{C95950EE-128B-4C79-9CDF-6FFDD607E220}" srcOrd="2" destOrd="0" presId="urn:microsoft.com/office/officeart/2005/8/layout/hProcess4"/>
    <dgm:cxn modelId="{10383C6E-2695-4C25-905E-464E912D6BA3}" type="presParOf" srcId="{4AFA8896-5A5A-4BF5-92DC-656FB81B3ECE}" destId="{42346EE3-F70D-4B20-9BEB-D3216707CF3F}" srcOrd="3" destOrd="0" presId="urn:microsoft.com/office/officeart/2005/8/layout/hProcess4"/>
    <dgm:cxn modelId="{3409741A-1FBC-43C1-BF72-CB43D3005278}" type="presParOf" srcId="{4AFA8896-5A5A-4BF5-92DC-656FB81B3ECE}" destId="{236EC184-74B8-4DC3-BF8A-0A7FB60DB38B}" srcOrd="4" destOrd="0" presId="urn:microsoft.com/office/officeart/2005/8/layout/hProcess4"/>
    <dgm:cxn modelId="{82D01C10-7335-47DA-958E-3B19D2E41130}" type="presParOf" srcId="{9E4C1940-9FED-4FC5-950A-4BF4E8C645CE}" destId="{6D8B1F73-BC17-4FB6-A142-5D1E9A9DAC34}" srcOrd="5" destOrd="0" presId="urn:microsoft.com/office/officeart/2005/8/layout/hProcess4"/>
    <dgm:cxn modelId="{4695395B-3116-4AA4-8E16-17214B67A15E}" type="presParOf" srcId="{9E4C1940-9FED-4FC5-950A-4BF4E8C645CE}" destId="{8AB0B0C4-D235-422D-81FD-48B6111D4233}" srcOrd="6" destOrd="0" presId="urn:microsoft.com/office/officeart/2005/8/layout/hProcess4"/>
    <dgm:cxn modelId="{BC31F85C-57E4-45D6-A2FC-7E62E569F240}" type="presParOf" srcId="{8AB0B0C4-D235-422D-81FD-48B6111D4233}" destId="{241DD6BA-545A-45B2-9054-DACB6D5371EE}" srcOrd="0" destOrd="0" presId="urn:microsoft.com/office/officeart/2005/8/layout/hProcess4"/>
    <dgm:cxn modelId="{8EBC1094-D92C-4101-8E9A-BBDE1504A25D}" type="presParOf" srcId="{8AB0B0C4-D235-422D-81FD-48B6111D4233}" destId="{C49FB03C-EDC8-4051-9919-FB33C8EEA761}" srcOrd="1" destOrd="0" presId="urn:microsoft.com/office/officeart/2005/8/layout/hProcess4"/>
    <dgm:cxn modelId="{87FAAF34-037C-4679-B8A3-402BC6991AD3}" type="presParOf" srcId="{8AB0B0C4-D235-422D-81FD-48B6111D4233}" destId="{B7E27788-1EE1-4C9D-AF27-59AC7AB8E0DB}" srcOrd="2" destOrd="0" presId="urn:microsoft.com/office/officeart/2005/8/layout/hProcess4"/>
    <dgm:cxn modelId="{B2738115-0D08-4C02-80B6-DBB2812939C1}" type="presParOf" srcId="{8AB0B0C4-D235-422D-81FD-48B6111D4233}" destId="{7266E2FE-682E-46B3-A3DE-F26BBAB150AE}" srcOrd="3" destOrd="0" presId="urn:microsoft.com/office/officeart/2005/8/layout/hProcess4"/>
    <dgm:cxn modelId="{1E9BF6D7-7E51-482A-ADA0-CFA2A735D976}" type="presParOf" srcId="{8AB0B0C4-D235-422D-81FD-48B6111D4233}" destId="{47E261C0-1DBF-4EE3-AE41-D59E890BE49E}" srcOrd="4" destOrd="0" presId="urn:microsoft.com/office/officeart/2005/8/layout/h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DC27FE-6ACA-4C8A-BE30-0A809D5F4F9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15D7A10-5E6F-4402-AD7D-8323FC0730F4}">
      <dgm:prSet/>
      <dgm:spPr/>
      <dgm:t>
        <a:bodyPr/>
        <a:lstStyle/>
        <a:p>
          <a:pPr>
            <a:lnSpc>
              <a:spcPct val="100000"/>
            </a:lnSpc>
          </a:pPr>
          <a:r>
            <a:rPr lang="en-US" dirty="0"/>
            <a:t>Revising the Advising Model</a:t>
          </a:r>
        </a:p>
      </dgm:t>
    </dgm:pt>
    <dgm:pt modelId="{285C02B1-B773-488D-A5E6-B9A040ED1C87}" type="sibTrans" cxnId="{5E111237-868A-4322-97A3-D492038E50AB}">
      <dgm:prSet/>
      <dgm:spPr/>
      <dgm:t>
        <a:bodyPr/>
        <a:lstStyle/>
        <a:p>
          <a:endParaRPr lang="en-US"/>
        </a:p>
      </dgm:t>
    </dgm:pt>
    <dgm:pt modelId="{3ECD6F08-DCC6-41A4-9839-76027CDECA30}" type="parTrans" cxnId="{5E111237-868A-4322-97A3-D492038E50AB}">
      <dgm:prSet/>
      <dgm:spPr/>
      <dgm:t>
        <a:bodyPr/>
        <a:lstStyle/>
        <a:p>
          <a:endParaRPr lang="en-US"/>
        </a:p>
      </dgm:t>
    </dgm:pt>
    <dgm:pt modelId="{D89AD823-7E4F-46B0-921E-EB4B2A4A85B9}">
      <dgm:prSet/>
      <dgm:spPr/>
      <dgm:t>
        <a:bodyPr/>
        <a:lstStyle/>
        <a:p>
          <a:pPr>
            <a:lnSpc>
              <a:spcPct val="100000"/>
            </a:lnSpc>
          </a:pPr>
          <a:r>
            <a:rPr lang="en-US" dirty="0"/>
            <a:t>Math and English Self-placement</a:t>
          </a:r>
        </a:p>
      </dgm:t>
    </dgm:pt>
    <dgm:pt modelId="{F57F2051-E83E-4A8D-B305-D9B32619577E}" type="sibTrans" cxnId="{B87759E9-DEBC-4357-8AB7-237E45153682}">
      <dgm:prSet/>
      <dgm:spPr/>
      <dgm:t>
        <a:bodyPr/>
        <a:lstStyle/>
        <a:p>
          <a:endParaRPr lang="en-US"/>
        </a:p>
      </dgm:t>
    </dgm:pt>
    <dgm:pt modelId="{65911644-A328-4E6E-AA49-AEF61F79AF10}" type="parTrans" cxnId="{B87759E9-DEBC-4357-8AB7-237E45153682}">
      <dgm:prSet/>
      <dgm:spPr/>
      <dgm:t>
        <a:bodyPr/>
        <a:lstStyle/>
        <a:p>
          <a:endParaRPr lang="en-US"/>
        </a:p>
      </dgm:t>
    </dgm:pt>
    <dgm:pt modelId="{F24ECAF2-EE8E-409D-BBBD-09637EDB9595}">
      <dgm:prSet/>
      <dgm:spPr/>
      <dgm:t>
        <a:bodyPr/>
        <a:lstStyle/>
        <a:p>
          <a:pPr>
            <a:lnSpc>
              <a:spcPct val="100000"/>
            </a:lnSpc>
          </a:pPr>
          <a:r>
            <a:rPr lang="en-US" dirty="0"/>
            <a:t>College 101: College Success</a:t>
          </a:r>
        </a:p>
      </dgm:t>
    </dgm:pt>
    <dgm:pt modelId="{260F2FB4-1591-4E8A-9ED7-033C2FFCDA2C}" type="sibTrans" cxnId="{2AB51F0F-5264-4AAF-BEB3-CA7F9140D0C9}">
      <dgm:prSet/>
      <dgm:spPr/>
      <dgm:t>
        <a:bodyPr/>
        <a:lstStyle/>
        <a:p>
          <a:endParaRPr lang="en-US"/>
        </a:p>
      </dgm:t>
    </dgm:pt>
    <dgm:pt modelId="{6825D173-D55E-4A72-A92C-01DAA4F0D775}" type="parTrans" cxnId="{2AB51F0F-5264-4AAF-BEB3-CA7F9140D0C9}">
      <dgm:prSet/>
      <dgm:spPr/>
      <dgm:t>
        <a:bodyPr/>
        <a:lstStyle/>
        <a:p>
          <a:endParaRPr lang="en-US"/>
        </a:p>
      </dgm:t>
    </dgm:pt>
    <dgm:pt modelId="{042B08F5-1330-45A8-9C31-3803F9952755}" type="pres">
      <dgm:prSet presAssocID="{B2DC27FE-6ACA-4C8A-BE30-0A809D5F4F93}" presName="root" presStyleCnt="0">
        <dgm:presLayoutVars>
          <dgm:dir/>
          <dgm:resizeHandles val="exact"/>
        </dgm:presLayoutVars>
      </dgm:prSet>
      <dgm:spPr/>
    </dgm:pt>
    <dgm:pt modelId="{E7E4D89B-D63C-4F94-A0A1-1D4D4A3EF1ED}" type="pres">
      <dgm:prSet presAssocID="{915D7A10-5E6F-4402-AD7D-8323FC0730F4}" presName="compNode" presStyleCnt="0"/>
      <dgm:spPr/>
    </dgm:pt>
    <dgm:pt modelId="{8012C009-B787-4DE8-9D06-ECEEE2AF9F07}" type="pres">
      <dgm:prSet presAssocID="{915D7A10-5E6F-4402-AD7D-8323FC0730F4}" presName="bgRect" presStyleLbl="bgShp" presStyleIdx="0" presStyleCnt="3"/>
      <dgm:spPr/>
    </dgm:pt>
    <dgm:pt modelId="{19EF63D3-8246-4CDA-B920-18F7505511E7}" type="pres">
      <dgm:prSet presAssocID="{915D7A10-5E6F-4402-AD7D-8323FC0730F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44BA7850-BF1F-449B-8353-04D26D21C982}" type="pres">
      <dgm:prSet presAssocID="{915D7A10-5E6F-4402-AD7D-8323FC0730F4}" presName="spaceRect" presStyleCnt="0"/>
      <dgm:spPr/>
    </dgm:pt>
    <dgm:pt modelId="{20209966-260E-45F3-9276-5C69300BF3E0}" type="pres">
      <dgm:prSet presAssocID="{915D7A10-5E6F-4402-AD7D-8323FC0730F4}" presName="parTx" presStyleLbl="revTx" presStyleIdx="0" presStyleCnt="3">
        <dgm:presLayoutVars>
          <dgm:chMax val="0"/>
          <dgm:chPref val="0"/>
        </dgm:presLayoutVars>
      </dgm:prSet>
      <dgm:spPr/>
    </dgm:pt>
    <dgm:pt modelId="{B7B102A6-3C7B-421C-93FC-5DE73FBF8350}" type="pres">
      <dgm:prSet presAssocID="{285C02B1-B773-488D-A5E6-B9A040ED1C87}" presName="sibTrans" presStyleCnt="0"/>
      <dgm:spPr/>
    </dgm:pt>
    <dgm:pt modelId="{D577FA84-66DB-4F93-B603-8B7E8C218546}" type="pres">
      <dgm:prSet presAssocID="{D89AD823-7E4F-46B0-921E-EB4B2A4A85B9}" presName="compNode" presStyleCnt="0"/>
      <dgm:spPr/>
    </dgm:pt>
    <dgm:pt modelId="{317C6878-D49A-4246-BACA-6EAE68650A93}" type="pres">
      <dgm:prSet presAssocID="{D89AD823-7E4F-46B0-921E-EB4B2A4A85B9}" presName="bgRect" presStyleLbl="bgShp" presStyleIdx="1" presStyleCnt="3"/>
      <dgm:spPr/>
    </dgm:pt>
    <dgm:pt modelId="{8A09BA02-D6E9-46AC-A504-DFE381DDD7AB}" type="pres">
      <dgm:prSet presAssocID="{D89AD823-7E4F-46B0-921E-EB4B2A4A85B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0418D202-7FEA-4434-B0D5-1AAFF6203353}" type="pres">
      <dgm:prSet presAssocID="{D89AD823-7E4F-46B0-921E-EB4B2A4A85B9}" presName="spaceRect" presStyleCnt="0"/>
      <dgm:spPr/>
    </dgm:pt>
    <dgm:pt modelId="{3954C0F5-BF9C-47D3-9077-EE80D22FE0DC}" type="pres">
      <dgm:prSet presAssocID="{D89AD823-7E4F-46B0-921E-EB4B2A4A85B9}" presName="parTx" presStyleLbl="revTx" presStyleIdx="1" presStyleCnt="3">
        <dgm:presLayoutVars>
          <dgm:chMax val="0"/>
          <dgm:chPref val="0"/>
        </dgm:presLayoutVars>
      </dgm:prSet>
      <dgm:spPr/>
    </dgm:pt>
    <dgm:pt modelId="{5614FD23-E025-486B-94D0-4DC6D9DBE9D1}" type="pres">
      <dgm:prSet presAssocID="{F57F2051-E83E-4A8D-B305-D9B32619577E}" presName="sibTrans" presStyleCnt="0"/>
      <dgm:spPr/>
    </dgm:pt>
    <dgm:pt modelId="{E0C1C280-B19D-4849-A447-FBBFDDCA781B}" type="pres">
      <dgm:prSet presAssocID="{F24ECAF2-EE8E-409D-BBBD-09637EDB9595}" presName="compNode" presStyleCnt="0"/>
      <dgm:spPr/>
    </dgm:pt>
    <dgm:pt modelId="{7808F606-9A54-4770-8604-CA93C392159E}" type="pres">
      <dgm:prSet presAssocID="{F24ECAF2-EE8E-409D-BBBD-09637EDB9595}" presName="bgRect" presStyleLbl="bgShp" presStyleIdx="2" presStyleCnt="3"/>
      <dgm:spPr/>
    </dgm:pt>
    <dgm:pt modelId="{7B1E7A7F-5EA0-4F0D-8A0F-9E13E3CE974D}" type="pres">
      <dgm:prSet presAssocID="{F24ECAF2-EE8E-409D-BBBD-09637EDB959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0FBCF77B-E8CD-4211-8A93-8AE70E540894}" type="pres">
      <dgm:prSet presAssocID="{F24ECAF2-EE8E-409D-BBBD-09637EDB9595}" presName="spaceRect" presStyleCnt="0"/>
      <dgm:spPr/>
    </dgm:pt>
    <dgm:pt modelId="{C03A912A-DC2D-4420-BF91-8A6F538EF50D}" type="pres">
      <dgm:prSet presAssocID="{F24ECAF2-EE8E-409D-BBBD-09637EDB9595}" presName="parTx" presStyleLbl="revTx" presStyleIdx="2" presStyleCnt="3">
        <dgm:presLayoutVars>
          <dgm:chMax val="0"/>
          <dgm:chPref val="0"/>
        </dgm:presLayoutVars>
      </dgm:prSet>
      <dgm:spPr/>
    </dgm:pt>
  </dgm:ptLst>
  <dgm:cxnLst>
    <dgm:cxn modelId="{2AB51F0F-5264-4AAF-BEB3-CA7F9140D0C9}" srcId="{B2DC27FE-6ACA-4C8A-BE30-0A809D5F4F93}" destId="{F24ECAF2-EE8E-409D-BBBD-09637EDB9595}" srcOrd="2" destOrd="0" parTransId="{6825D173-D55E-4A72-A92C-01DAA4F0D775}" sibTransId="{260F2FB4-1591-4E8A-9ED7-033C2FFCDA2C}"/>
    <dgm:cxn modelId="{5E111237-868A-4322-97A3-D492038E50AB}" srcId="{B2DC27FE-6ACA-4C8A-BE30-0A809D5F4F93}" destId="{915D7A10-5E6F-4402-AD7D-8323FC0730F4}" srcOrd="0" destOrd="0" parTransId="{3ECD6F08-DCC6-41A4-9839-76027CDECA30}" sibTransId="{285C02B1-B773-488D-A5E6-B9A040ED1C87}"/>
    <dgm:cxn modelId="{31551C89-308F-4105-9C1D-0AE0718BEA9C}" type="presOf" srcId="{B2DC27FE-6ACA-4C8A-BE30-0A809D5F4F93}" destId="{042B08F5-1330-45A8-9C31-3803F9952755}" srcOrd="0" destOrd="0" presId="urn:microsoft.com/office/officeart/2018/2/layout/IconVerticalSolidList"/>
    <dgm:cxn modelId="{443E7BA3-A365-40B2-8EFE-00717C8AD43A}" type="presOf" srcId="{F24ECAF2-EE8E-409D-BBBD-09637EDB9595}" destId="{C03A912A-DC2D-4420-BF91-8A6F538EF50D}" srcOrd="0" destOrd="0" presId="urn:microsoft.com/office/officeart/2018/2/layout/IconVerticalSolidList"/>
    <dgm:cxn modelId="{3D142CD1-E8F6-4583-A589-9C3D69B65CA2}" type="presOf" srcId="{D89AD823-7E4F-46B0-921E-EB4B2A4A85B9}" destId="{3954C0F5-BF9C-47D3-9077-EE80D22FE0DC}" srcOrd="0" destOrd="0" presId="urn:microsoft.com/office/officeart/2018/2/layout/IconVerticalSolidList"/>
    <dgm:cxn modelId="{B87759E9-DEBC-4357-8AB7-237E45153682}" srcId="{B2DC27FE-6ACA-4C8A-BE30-0A809D5F4F93}" destId="{D89AD823-7E4F-46B0-921E-EB4B2A4A85B9}" srcOrd="1" destOrd="0" parTransId="{65911644-A328-4E6E-AA49-AEF61F79AF10}" sibTransId="{F57F2051-E83E-4A8D-B305-D9B32619577E}"/>
    <dgm:cxn modelId="{7ED5BCE9-EBF6-4286-A2C8-7C80C10A1B93}" type="presOf" srcId="{915D7A10-5E6F-4402-AD7D-8323FC0730F4}" destId="{20209966-260E-45F3-9276-5C69300BF3E0}" srcOrd="0" destOrd="0" presId="urn:microsoft.com/office/officeart/2018/2/layout/IconVerticalSolidList"/>
    <dgm:cxn modelId="{BDD4AB07-BDE3-487D-AB52-D9C3EB90C486}" type="presParOf" srcId="{042B08F5-1330-45A8-9C31-3803F9952755}" destId="{E7E4D89B-D63C-4F94-A0A1-1D4D4A3EF1ED}" srcOrd="0" destOrd="0" presId="urn:microsoft.com/office/officeart/2018/2/layout/IconVerticalSolidList"/>
    <dgm:cxn modelId="{4A4542FA-203B-418A-ADDC-D84D0359C935}" type="presParOf" srcId="{E7E4D89B-D63C-4F94-A0A1-1D4D4A3EF1ED}" destId="{8012C009-B787-4DE8-9D06-ECEEE2AF9F07}" srcOrd="0" destOrd="0" presId="urn:microsoft.com/office/officeart/2018/2/layout/IconVerticalSolidList"/>
    <dgm:cxn modelId="{B83E4239-98FA-4BB2-B072-091CF1FC8763}" type="presParOf" srcId="{E7E4D89B-D63C-4F94-A0A1-1D4D4A3EF1ED}" destId="{19EF63D3-8246-4CDA-B920-18F7505511E7}" srcOrd="1" destOrd="0" presId="urn:microsoft.com/office/officeart/2018/2/layout/IconVerticalSolidList"/>
    <dgm:cxn modelId="{998F7D73-1BDD-4FEA-ADF7-D5F7EAC0B4BA}" type="presParOf" srcId="{E7E4D89B-D63C-4F94-A0A1-1D4D4A3EF1ED}" destId="{44BA7850-BF1F-449B-8353-04D26D21C982}" srcOrd="2" destOrd="0" presId="urn:microsoft.com/office/officeart/2018/2/layout/IconVerticalSolidList"/>
    <dgm:cxn modelId="{4E2A9057-DFD4-445A-BE86-AA3C19C84486}" type="presParOf" srcId="{E7E4D89B-D63C-4F94-A0A1-1D4D4A3EF1ED}" destId="{20209966-260E-45F3-9276-5C69300BF3E0}" srcOrd="3" destOrd="0" presId="urn:microsoft.com/office/officeart/2018/2/layout/IconVerticalSolidList"/>
    <dgm:cxn modelId="{0AD86DB9-530E-48EB-A83F-C71757B9CEFE}" type="presParOf" srcId="{042B08F5-1330-45A8-9C31-3803F9952755}" destId="{B7B102A6-3C7B-421C-93FC-5DE73FBF8350}" srcOrd="1" destOrd="0" presId="urn:microsoft.com/office/officeart/2018/2/layout/IconVerticalSolidList"/>
    <dgm:cxn modelId="{82F79627-1CFE-4CDA-9DFB-2C1D583A8A9A}" type="presParOf" srcId="{042B08F5-1330-45A8-9C31-3803F9952755}" destId="{D577FA84-66DB-4F93-B603-8B7E8C218546}" srcOrd="2" destOrd="0" presId="urn:microsoft.com/office/officeart/2018/2/layout/IconVerticalSolidList"/>
    <dgm:cxn modelId="{E6C751E9-FCED-40F5-9147-6699D41BEDC6}" type="presParOf" srcId="{D577FA84-66DB-4F93-B603-8B7E8C218546}" destId="{317C6878-D49A-4246-BACA-6EAE68650A93}" srcOrd="0" destOrd="0" presId="urn:microsoft.com/office/officeart/2018/2/layout/IconVerticalSolidList"/>
    <dgm:cxn modelId="{31D3F3FF-2B26-4A79-8860-0A039695A62D}" type="presParOf" srcId="{D577FA84-66DB-4F93-B603-8B7E8C218546}" destId="{8A09BA02-D6E9-46AC-A504-DFE381DDD7AB}" srcOrd="1" destOrd="0" presId="urn:microsoft.com/office/officeart/2018/2/layout/IconVerticalSolidList"/>
    <dgm:cxn modelId="{FA466178-4473-43CD-9FC4-A9EE353196E4}" type="presParOf" srcId="{D577FA84-66DB-4F93-B603-8B7E8C218546}" destId="{0418D202-7FEA-4434-B0D5-1AAFF6203353}" srcOrd="2" destOrd="0" presId="urn:microsoft.com/office/officeart/2018/2/layout/IconVerticalSolidList"/>
    <dgm:cxn modelId="{23F5D0CF-C443-4F7A-A149-6244280D4686}" type="presParOf" srcId="{D577FA84-66DB-4F93-B603-8B7E8C218546}" destId="{3954C0F5-BF9C-47D3-9077-EE80D22FE0DC}" srcOrd="3" destOrd="0" presId="urn:microsoft.com/office/officeart/2018/2/layout/IconVerticalSolidList"/>
    <dgm:cxn modelId="{EC3DBBF9-349F-4149-9F43-E4360524A5EA}" type="presParOf" srcId="{042B08F5-1330-45A8-9C31-3803F9952755}" destId="{5614FD23-E025-486B-94D0-4DC6D9DBE9D1}" srcOrd="3" destOrd="0" presId="urn:microsoft.com/office/officeart/2018/2/layout/IconVerticalSolidList"/>
    <dgm:cxn modelId="{B07287D7-0CA6-4FA8-8853-F650F4F9FCF3}" type="presParOf" srcId="{042B08F5-1330-45A8-9C31-3803F9952755}" destId="{E0C1C280-B19D-4849-A447-FBBFDDCA781B}" srcOrd="4" destOrd="0" presId="urn:microsoft.com/office/officeart/2018/2/layout/IconVerticalSolidList"/>
    <dgm:cxn modelId="{53AD9D76-E65F-434C-B4B2-E2AFCB927DC2}" type="presParOf" srcId="{E0C1C280-B19D-4849-A447-FBBFDDCA781B}" destId="{7808F606-9A54-4770-8604-CA93C392159E}" srcOrd="0" destOrd="0" presId="urn:microsoft.com/office/officeart/2018/2/layout/IconVerticalSolidList"/>
    <dgm:cxn modelId="{10218E38-593E-481B-A278-8F9BB3BAE8F7}" type="presParOf" srcId="{E0C1C280-B19D-4849-A447-FBBFDDCA781B}" destId="{7B1E7A7F-5EA0-4F0D-8A0F-9E13E3CE974D}" srcOrd="1" destOrd="0" presId="urn:microsoft.com/office/officeart/2018/2/layout/IconVerticalSolidList"/>
    <dgm:cxn modelId="{D2D1ED49-EDAD-47C7-B477-0C9636F37402}" type="presParOf" srcId="{E0C1C280-B19D-4849-A447-FBBFDDCA781B}" destId="{0FBCF77B-E8CD-4211-8A93-8AE70E540894}" srcOrd="2" destOrd="0" presId="urn:microsoft.com/office/officeart/2018/2/layout/IconVerticalSolidList"/>
    <dgm:cxn modelId="{F24054F9-F107-439A-BB73-C3955E0B7DDF}" type="presParOf" srcId="{E0C1C280-B19D-4849-A447-FBBFDDCA781B}" destId="{C03A912A-DC2D-4420-BF91-8A6F538EF50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80CFE4-7DDB-4D39-8446-5338BBAEB03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7363BD2-D383-469C-9C13-A98C24B99CC2}">
      <dgm:prSet/>
      <dgm:spPr/>
      <dgm:t>
        <a:bodyPr/>
        <a:lstStyle/>
        <a:p>
          <a:r>
            <a:rPr lang="en-US"/>
            <a:t>Advising Changes</a:t>
          </a:r>
        </a:p>
      </dgm:t>
    </dgm:pt>
    <dgm:pt modelId="{631FA79A-B850-470F-BE99-D197997AE34C}" type="parTrans" cxnId="{D9E3E975-D91F-4219-8330-B51C253E108D}">
      <dgm:prSet/>
      <dgm:spPr/>
      <dgm:t>
        <a:bodyPr/>
        <a:lstStyle/>
        <a:p>
          <a:endParaRPr lang="en-US"/>
        </a:p>
      </dgm:t>
    </dgm:pt>
    <dgm:pt modelId="{011555F5-10E7-4316-A678-923016D7E8F1}" type="sibTrans" cxnId="{D9E3E975-D91F-4219-8330-B51C253E108D}">
      <dgm:prSet/>
      <dgm:spPr/>
      <dgm:t>
        <a:bodyPr/>
        <a:lstStyle/>
        <a:p>
          <a:endParaRPr lang="en-US"/>
        </a:p>
      </dgm:t>
    </dgm:pt>
    <dgm:pt modelId="{03DB8E76-A928-4011-96F9-6BD7AA34CBB8}">
      <dgm:prSet/>
      <dgm:spPr/>
      <dgm:t>
        <a:bodyPr/>
        <a:lstStyle/>
        <a:p>
          <a:r>
            <a:rPr lang="en-US" dirty="0"/>
            <a:t>Less confusion regarding advisor changing</a:t>
          </a:r>
        </a:p>
      </dgm:t>
    </dgm:pt>
    <dgm:pt modelId="{B80BB100-9FC7-416F-B98F-AC7135B100D2}" type="parTrans" cxnId="{675C766C-B13A-4E0E-B7E8-2F5E4933F416}">
      <dgm:prSet/>
      <dgm:spPr/>
      <dgm:t>
        <a:bodyPr/>
        <a:lstStyle/>
        <a:p>
          <a:endParaRPr lang="en-US"/>
        </a:p>
      </dgm:t>
    </dgm:pt>
    <dgm:pt modelId="{C1C50D14-7AE3-45EC-B943-0F18DF21B285}" type="sibTrans" cxnId="{675C766C-B13A-4E0E-B7E8-2F5E4933F416}">
      <dgm:prSet/>
      <dgm:spPr/>
      <dgm:t>
        <a:bodyPr/>
        <a:lstStyle/>
        <a:p>
          <a:endParaRPr lang="en-US"/>
        </a:p>
      </dgm:t>
    </dgm:pt>
    <dgm:pt modelId="{B3FB2A87-E89C-40DF-8574-C3D581E865AC}">
      <dgm:prSet/>
      <dgm:spPr/>
      <dgm:t>
        <a:bodyPr/>
        <a:lstStyle/>
        <a:p>
          <a:r>
            <a:rPr lang="en-US"/>
            <a:t>Prior: </a:t>
          </a:r>
          <a:r>
            <a:rPr lang="en-US" err="1"/>
            <a:t>BEdA</a:t>
          </a:r>
          <a:r>
            <a:rPr lang="en-US"/>
            <a:t> Navigator, to Advisor for a few quarters, to Faculty Advisor</a:t>
          </a:r>
        </a:p>
      </dgm:t>
    </dgm:pt>
    <dgm:pt modelId="{E1DA1AC6-0E4E-4BBD-B137-150327A05F46}" type="parTrans" cxnId="{774D31FA-F691-4F7F-87A6-C8826C56254A}">
      <dgm:prSet/>
      <dgm:spPr/>
      <dgm:t>
        <a:bodyPr/>
        <a:lstStyle/>
        <a:p>
          <a:endParaRPr lang="en-US"/>
        </a:p>
      </dgm:t>
    </dgm:pt>
    <dgm:pt modelId="{9E184D3D-CB94-427C-902B-A3B9FD9DD2DF}" type="sibTrans" cxnId="{774D31FA-F691-4F7F-87A6-C8826C56254A}">
      <dgm:prSet/>
      <dgm:spPr/>
      <dgm:t>
        <a:bodyPr/>
        <a:lstStyle/>
        <a:p>
          <a:endParaRPr lang="en-US"/>
        </a:p>
      </dgm:t>
    </dgm:pt>
    <dgm:pt modelId="{85391CE2-8731-49B7-979B-B3EC86065500}">
      <dgm:prSet/>
      <dgm:spPr/>
      <dgm:t>
        <a:bodyPr/>
        <a:lstStyle/>
        <a:p>
          <a:r>
            <a:rPr lang="en-US"/>
            <a:t>Now: </a:t>
          </a:r>
          <a:r>
            <a:rPr lang="en-US" err="1"/>
            <a:t>BEdA</a:t>
          </a:r>
          <a:r>
            <a:rPr lang="en-US"/>
            <a:t> Navigator to Advisor</a:t>
          </a:r>
        </a:p>
      </dgm:t>
    </dgm:pt>
    <dgm:pt modelId="{194B6B0B-E4D5-4B44-8ADB-09E204E5671F}" type="parTrans" cxnId="{F6926D7E-69B8-49BE-A797-372E9B877C84}">
      <dgm:prSet/>
      <dgm:spPr/>
      <dgm:t>
        <a:bodyPr/>
        <a:lstStyle/>
        <a:p>
          <a:endParaRPr lang="en-US"/>
        </a:p>
      </dgm:t>
    </dgm:pt>
    <dgm:pt modelId="{D7E6FA9F-840B-4753-811B-1259ACC2E8F0}" type="sibTrans" cxnId="{F6926D7E-69B8-49BE-A797-372E9B877C84}">
      <dgm:prSet/>
      <dgm:spPr/>
      <dgm:t>
        <a:bodyPr/>
        <a:lstStyle/>
        <a:p>
          <a:endParaRPr lang="en-US"/>
        </a:p>
      </dgm:t>
    </dgm:pt>
    <dgm:pt modelId="{B6235D73-2CE4-4FE9-B9AE-EB5A762E3B80}">
      <dgm:prSet/>
      <dgm:spPr/>
      <dgm:t>
        <a:bodyPr/>
        <a:lstStyle/>
        <a:p>
          <a:r>
            <a:rPr lang="en-US"/>
            <a:t>Math and English Self-Placement</a:t>
          </a:r>
        </a:p>
      </dgm:t>
    </dgm:pt>
    <dgm:pt modelId="{59D89B52-B7F7-42C8-93A4-0FD1AA4F3AE6}" type="parTrans" cxnId="{88B1EB69-6026-43EB-8855-094A3CF69DCE}">
      <dgm:prSet/>
      <dgm:spPr/>
      <dgm:t>
        <a:bodyPr/>
        <a:lstStyle/>
        <a:p>
          <a:endParaRPr lang="en-US"/>
        </a:p>
      </dgm:t>
    </dgm:pt>
    <dgm:pt modelId="{3A018093-E219-4876-8F3B-FF6E11D2AC08}" type="sibTrans" cxnId="{88B1EB69-6026-43EB-8855-094A3CF69DCE}">
      <dgm:prSet/>
      <dgm:spPr/>
      <dgm:t>
        <a:bodyPr/>
        <a:lstStyle/>
        <a:p>
          <a:endParaRPr lang="en-US"/>
        </a:p>
      </dgm:t>
    </dgm:pt>
    <dgm:pt modelId="{A956822D-9526-41B3-AA9A-4D1B83DF4B0F}">
      <dgm:prSet/>
      <dgm:spPr/>
      <dgm:t>
        <a:bodyPr/>
        <a:lstStyle/>
        <a:p>
          <a:r>
            <a:rPr lang="en-US"/>
            <a:t>Students have more input in their education</a:t>
          </a:r>
        </a:p>
      </dgm:t>
    </dgm:pt>
    <dgm:pt modelId="{22FC6AC8-83E8-4930-819C-8F6BEABC7B8E}" type="parTrans" cxnId="{E98237F1-7540-4860-B3A5-6117DFDFC89D}">
      <dgm:prSet/>
      <dgm:spPr/>
      <dgm:t>
        <a:bodyPr/>
        <a:lstStyle/>
        <a:p>
          <a:endParaRPr lang="en-US"/>
        </a:p>
      </dgm:t>
    </dgm:pt>
    <dgm:pt modelId="{685604B5-6F4E-410E-8C63-6A5D4DD1CBFA}" type="sibTrans" cxnId="{E98237F1-7540-4860-B3A5-6117DFDFC89D}">
      <dgm:prSet/>
      <dgm:spPr/>
      <dgm:t>
        <a:bodyPr/>
        <a:lstStyle/>
        <a:p>
          <a:endParaRPr lang="en-US"/>
        </a:p>
      </dgm:t>
    </dgm:pt>
    <dgm:pt modelId="{C8A42ADE-7B3D-4B88-A9CB-9E010BCCD907}">
      <dgm:prSet/>
      <dgm:spPr/>
      <dgm:t>
        <a:bodyPr/>
        <a:lstStyle/>
        <a:p>
          <a:r>
            <a:rPr lang="en-US"/>
            <a:t>Can play it safe or try to challenge themselves</a:t>
          </a:r>
        </a:p>
      </dgm:t>
    </dgm:pt>
    <dgm:pt modelId="{CC2B9D3C-627A-407A-9993-4F32C234B9BB}" type="parTrans" cxnId="{3ED2C7B4-FF0A-443F-8D0F-1F3C1B7C2DA3}">
      <dgm:prSet/>
      <dgm:spPr/>
      <dgm:t>
        <a:bodyPr/>
        <a:lstStyle/>
        <a:p>
          <a:endParaRPr lang="en-US"/>
        </a:p>
      </dgm:t>
    </dgm:pt>
    <dgm:pt modelId="{1512A5E1-D066-403D-8AC7-AFF669CEDB0D}" type="sibTrans" cxnId="{3ED2C7B4-FF0A-443F-8D0F-1F3C1B7C2DA3}">
      <dgm:prSet/>
      <dgm:spPr/>
      <dgm:t>
        <a:bodyPr/>
        <a:lstStyle/>
        <a:p>
          <a:endParaRPr lang="en-US"/>
        </a:p>
      </dgm:t>
    </dgm:pt>
    <dgm:pt modelId="{EEEB1FA4-9486-4C93-8B78-4F99B64CC202}">
      <dgm:prSet/>
      <dgm:spPr/>
      <dgm:t>
        <a:bodyPr/>
        <a:lstStyle/>
        <a:p>
          <a:r>
            <a:rPr lang="en-US"/>
            <a:t>Allows them to learn about resources on campus, problem solving</a:t>
          </a:r>
        </a:p>
      </dgm:t>
    </dgm:pt>
    <dgm:pt modelId="{D5B82679-3E18-43EC-B57B-FECBEE6F4444}" type="parTrans" cxnId="{133AECB6-2289-486F-89D6-FA63A19BAB58}">
      <dgm:prSet/>
      <dgm:spPr/>
      <dgm:t>
        <a:bodyPr/>
        <a:lstStyle/>
        <a:p>
          <a:endParaRPr lang="en-US"/>
        </a:p>
      </dgm:t>
    </dgm:pt>
    <dgm:pt modelId="{8819B1CF-6517-4478-8CDA-227A760B3BA9}" type="sibTrans" cxnId="{133AECB6-2289-486F-89D6-FA63A19BAB58}">
      <dgm:prSet/>
      <dgm:spPr/>
      <dgm:t>
        <a:bodyPr/>
        <a:lstStyle/>
        <a:p>
          <a:endParaRPr lang="en-US"/>
        </a:p>
      </dgm:t>
    </dgm:pt>
    <dgm:pt modelId="{3A369259-07C8-4C1F-A452-B48537615789}">
      <dgm:prSet/>
      <dgm:spPr/>
      <dgm:t>
        <a:bodyPr/>
        <a:lstStyle/>
        <a:p>
          <a:r>
            <a:rPr lang="en-US"/>
            <a:t>College 101: Student Success</a:t>
          </a:r>
        </a:p>
      </dgm:t>
    </dgm:pt>
    <dgm:pt modelId="{588A959C-E2A8-4C48-AC1B-752DB9E044D6}" type="parTrans" cxnId="{AFD0B360-B1D9-4245-8CB3-B9E6C76E44C5}">
      <dgm:prSet/>
      <dgm:spPr/>
      <dgm:t>
        <a:bodyPr/>
        <a:lstStyle/>
        <a:p>
          <a:endParaRPr lang="en-US"/>
        </a:p>
      </dgm:t>
    </dgm:pt>
    <dgm:pt modelId="{BFCCBCC0-D900-45C7-A2BB-240DD6940734}" type="sibTrans" cxnId="{AFD0B360-B1D9-4245-8CB3-B9E6C76E44C5}">
      <dgm:prSet/>
      <dgm:spPr/>
      <dgm:t>
        <a:bodyPr/>
        <a:lstStyle/>
        <a:p>
          <a:endParaRPr lang="en-US"/>
        </a:p>
      </dgm:t>
    </dgm:pt>
    <dgm:pt modelId="{5277EE61-6F39-43FB-B111-7A12C51F09E9}">
      <dgm:prSet/>
      <dgm:spPr/>
      <dgm:t>
        <a:bodyPr/>
        <a:lstStyle/>
        <a:p>
          <a:pPr rtl="0"/>
          <a:r>
            <a:rPr lang="en-US"/>
            <a:t>Allows </a:t>
          </a:r>
          <a:r>
            <a:rPr lang="en-US" err="1"/>
            <a:t>BEdA</a:t>
          </a:r>
          <a:r>
            <a:rPr lang="en-US"/>
            <a:t> students with knowledge of campus to share that knowledge with classmates</a:t>
          </a:r>
          <a:endParaRPr lang="en-US">
            <a:latin typeface="Franklin Gothic Medium"/>
          </a:endParaRPr>
        </a:p>
      </dgm:t>
    </dgm:pt>
    <dgm:pt modelId="{098CFD11-831B-45F3-B44B-1203F4100ECF}" type="parTrans" cxnId="{775F217B-F80A-493C-8439-8443BDEF12DD}">
      <dgm:prSet/>
      <dgm:spPr/>
      <dgm:t>
        <a:bodyPr/>
        <a:lstStyle/>
        <a:p>
          <a:endParaRPr lang="en-US"/>
        </a:p>
      </dgm:t>
    </dgm:pt>
    <dgm:pt modelId="{3DC20152-ECE1-4DC2-829C-FA6BE2C83149}" type="sibTrans" cxnId="{775F217B-F80A-493C-8439-8443BDEF12DD}">
      <dgm:prSet/>
      <dgm:spPr/>
      <dgm:t>
        <a:bodyPr/>
        <a:lstStyle/>
        <a:p>
          <a:endParaRPr lang="en-US"/>
        </a:p>
      </dgm:t>
    </dgm:pt>
    <dgm:pt modelId="{AEE2CE08-76EE-4E44-BE02-A5AB39551DFF}">
      <dgm:prSet phldr="0"/>
      <dgm:spPr/>
      <dgm:t>
        <a:bodyPr/>
        <a:lstStyle/>
        <a:p>
          <a:pPr rtl="0"/>
          <a:r>
            <a:rPr lang="en-US">
              <a:latin typeface="Franklin Gothic Medium"/>
            </a:rPr>
            <a:t>Builds confidence and </a:t>
          </a:r>
          <a:r>
            <a:rPr lang="en-US" b="0">
              <a:latin typeface="Franklin Gothic Medium"/>
            </a:rPr>
            <a:t>allows them to see themselves as part of the campus community</a:t>
          </a:r>
        </a:p>
      </dgm:t>
    </dgm:pt>
    <dgm:pt modelId="{6DC3F05D-DFB4-4698-88C5-4C449B2C14D1}" type="parTrans" cxnId="{C26ECACF-B9F6-4FD6-80E2-9E86EA89ED25}">
      <dgm:prSet/>
      <dgm:spPr/>
      <dgm:t>
        <a:bodyPr/>
        <a:lstStyle/>
        <a:p>
          <a:endParaRPr lang="en-US"/>
        </a:p>
      </dgm:t>
    </dgm:pt>
    <dgm:pt modelId="{C18647F6-B47B-42A1-84C9-6D5AFF4364D4}" type="sibTrans" cxnId="{C26ECACF-B9F6-4FD6-80E2-9E86EA89ED25}">
      <dgm:prSet/>
      <dgm:spPr/>
      <dgm:t>
        <a:bodyPr/>
        <a:lstStyle/>
        <a:p>
          <a:endParaRPr lang="en-US"/>
        </a:p>
      </dgm:t>
    </dgm:pt>
    <dgm:pt modelId="{BD8DB04D-2998-41CE-A798-3520E3460702}">
      <dgm:prSet phldr="0"/>
      <dgm:spPr/>
      <dgm:t>
        <a:bodyPr/>
        <a:lstStyle/>
        <a:p>
          <a:pPr rtl="0"/>
          <a:r>
            <a:rPr lang="en-US" b="0" dirty="0">
              <a:latin typeface="Franklin Gothic Medium"/>
            </a:rPr>
            <a:t>A place to ask questions without the stigma of "you should know this already"</a:t>
          </a:r>
          <a:endParaRPr lang="en-US" b="0" dirty="0"/>
        </a:p>
      </dgm:t>
    </dgm:pt>
    <dgm:pt modelId="{4E9DC765-7BE1-4503-906A-FBDDA1040210}" type="parTrans" cxnId="{E958CDA3-A94C-48BB-BEB6-8052B7A8AA6A}">
      <dgm:prSet/>
      <dgm:spPr/>
      <dgm:t>
        <a:bodyPr/>
        <a:lstStyle/>
        <a:p>
          <a:endParaRPr lang="en-US"/>
        </a:p>
      </dgm:t>
    </dgm:pt>
    <dgm:pt modelId="{1D02A9E5-B9DA-4E69-B3EC-B606C129228E}" type="sibTrans" cxnId="{E958CDA3-A94C-48BB-BEB6-8052B7A8AA6A}">
      <dgm:prSet/>
      <dgm:spPr/>
      <dgm:t>
        <a:bodyPr/>
        <a:lstStyle/>
        <a:p>
          <a:endParaRPr lang="en-US"/>
        </a:p>
      </dgm:t>
    </dgm:pt>
    <dgm:pt modelId="{4DD8B912-1679-47D8-9C20-FB053133A9FD}" type="pres">
      <dgm:prSet presAssocID="{AF80CFE4-7DDB-4D39-8446-5338BBAEB032}" presName="linear" presStyleCnt="0">
        <dgm:presLayoutVars>
          <dgm:dir/>
          <dgm:animLvl val="lvl"/>
          <dgm:resizeHandles val="exact"/>
        </dgm:presLayoutVars>
      </dgm:prSet>
      <dgm:spPr/>
    </dgm:pt>
    <dgm:pt modelId="{45048931-9057-4FBF-BF45-92C0DA77F0EA}" type="pres">
      <dgm:prSet presAssocID="{C7363BD2-D383-469C-9C13-A98C24B99CC2}" presName="parentLin" presStyleCnt="0"/>
      <dgm:spPr/>
    </dgm:pt>
    <dgm:pt modelId="{5D050453-730B-4109-B0FF-3702F628D23F}" type="pres">
      <dgm:prSet presAssocID="{C7363BD2-D383-469C-9C13-A98C24B99CC2}" presName="parentLeftMargin" presStyleLbl="node1" presStyleIdx="0" presStyleCnt="3"/>
      <dgm:spPr/>
    </dgm:pt>
    <dgm:pt modelId="{5BB35907-A849-4CE3-91E0-2CDFA1D58FEC}" type="pres">
      <dgm:prSet presAssocID="{C7363BD2-D383-469C-9C13-A98C24B99CC2}" presName="parentText" presStyleLbl="node1" presStyleIdx="0" presStyleCnt="3">
        <dgm:presLayoutVars>
          <dgm:chMax val="0"/>
          <dgm:bulletEnabled val="1"/>
        </dgm:presLayoutVars>
      </dgm:prSet>
      <dgm:spPr/>
    </dgm:pt>
    <dgm:pt modelId="{C60776F9-880E-4231-8DA5-975A42DE6365}" type="pres">
      <dgm:prSet presAssocID="{C7363BD2-D383-469C-9C13-A98C24B99CC2}" presName="negativeSpace" presStyleCnt="0"/>
      <dgm:spPr/>
    </dgm:pt>
    <dgm:pt modelId="{0A3C5951-1F7F-4D24-A53D-7E228D88210C}" type="pres">
      <dgm:prSet presAssocID="{C7363BD2-D383-469C-9C13-A98C24B99CC2}" presName="childText" presStyleLbl="conFgAcc1" presStyleIdx="0" presStyleCnt="3">
        <dgm:presLayoutVars>
          <dgm:bulletEnabled val="1"/>
        </dgm:presLayoutVars>
      </dgm:prSet>
      <dgm:spPr/>
    </dgm:pt>
    <dgm:pt modelId="{1D73F566-BC58-4A8B-ADCE-F01F6290A547}" type="pres">
      <dgm:prSet presAssocID="{011555F5-10E7-4316-A678-923016D7E8F1}" presName="spaceBetweenRectangles" presStyleCnt="0"/>
      <dgm:spPr/>
    </dgm:pt>
    <dgm:pt modelId="{2E6B1E17-DAE0-4D78-A5FB-CBB4F425D5A1}" type="pres">
      <dgm:prSet presAssocID="{B6235D73-2CE4-4FE9-B9AE-EB5A762E3B80}" presName="parentLin" presStyleCnt="0"/>
      <dgm:spPr/>
    </dgm:pt>
    <dgm:pt modelId="{3DBABA58-1FC8-4C60-92D0-1160A4104FB0}" type="pres">
      <dgm:prSet presAssocID="{B6235D73-2CE4-4FE9-B9AE-EB5A762E3B80}" presName="parentLeftMargin" presStyleLbl="node1" presStyleIdx="0" presStyleCnt="3"/>
      <dgm:spPr/>
    </dgm:pt>
    <dgm:pt modelId="{B0F64B78-C561-44CB-B07A-5E40750AB2A6}" type="pres">
      <dgm:prSet presAssocID="{B6235D73-2CE4-4FE9-B9AE-EB5A762E3B80}" presName="parentText" presStyleLbl="node1" presStyleIdx="1" presStyleCnt="3">
        <dgm:presLayoutVars>
          <dgm:chMax val="0"/>
          <dgm:bulletEnabled val="1"/>
        </dgm:presLayoutVars>
      </dgm:prSet>
      <dgm:spPr/>
    </dgm:pt>
    <dgm:pt modelId="{E0AB42BC-3A81-4D1C-BE17-22C12B0490B0}" type="pres">
      <dgm:prSet presAssocID="{B6235D73-2CE4-4FE9-B9AE-EB5A762E3B80}" presName="negativeSpace" presStyleCnt="0"/>
      <dgm:spPr/>
    </dgm:pt>
    <dgm:pt modelId="{9D0602A6-FF23-4921-AC1C-0F0151F4F998}" type="pres">
      <dgm:prSet presAssocID="{B6235D73-2CE4-4FE9-B9AE-EB5A762E3B80}" presName="childText" presStyleLbl="conFgAcc1" presStyleIdx="1" presStyleCnt="3">
        <dgm:presLayoutVars>
          <dgm:bulletEnabled val="1"/>
        </dgm:presLayoutVars>
      </dgm:prSet>
      <dgm:spPr/>
    </dgm:pt>
    <dgm:pt modelId="{D0F0F559-9A8A-4A51-806B-829CCF2EAE0A}" type="pres">
      <dgm:prSet presAssocID="{3A018093-E219-4876-8F3B-FF6E11D2AC08}" presName="spaceBetweenRectangles" presStyleCnt="0"/>
      <dgm:spPr/>
    </dgm:pt>
    <dgm:pt modelId="{723B09D4-F1B0-4B88-B9AB-C06969D88EBF}" type="pres">
      <dgm:prSet presAssocID="{3A369259-07C8-4C1F-A452-B48537615789}" presName="parentLin" presStyleCnt="0"/>
      <dgm:spPr/>
    </dgm:pt>
    <dgm:pt modelId="{D393D5A8-5591-46D8-9BEF-1661084EA705}" type="pres">
      <dgm:prSet presAssocID="{3A369259-07C8-4C1F-A452-B48537615789}" presName="parentLeftMargin" presStyleLbl="node1" presStyleIdx="1" presStyleCnt="3"/>
      <dgm:spPr/>
    </dgm:pt>
    <dgm:pt modelId="{40332331-6EDB-4214-8638-B189DA3024D5}" type="pres">
      <dgm:prSet presAssocID="{3A369259-07C8-4C1F-A452-B48537615789}" presName="parentText" presStyleLbl="node1" presStyleIdx="2" presStyleCnt="3">
        <dgm:presLayoutVars>
          <dgm:chMax val="0"/>
          <dgm:bulletEnabled val="1"/>
        </dgm:presLayoutVars>
      </dgm:prSet>
      <dgm:spPr/>
    </dgm:pt>
    <dgm:pt modelId="{F97869BE-7792-4C7F-9335-0FB13D584992}" type="pres">
      <dgm:prSet presAssocID="{3A369259-07C8-4C1F-A452-B48537615789}" presName="negativeSpace" presStyleCnt="0"/>
      <dgm:spPr/>
    </dgm:pt>
    <dgm:pt modelId="{552FC037-4485-4F11-BF1E-B1800C7FBD45}" type="pres">
      <dgm:prSet presAssocID="{3A369259-07C8-4C1F-A452-B48537615789}" presName="childText" presStyleLbl="conFgAcc1" presStyleIdx="2" presStyleCnt="3">
        <dgm:presLayoutVars>
          <dgm:bulletEnabled val="1"/>
        </dgm:presLayoutVars>
      </dgm:prSet>
      <dgm:spPr/>
    </dgm:pt>
  </dgm:ptLst>
  <dgm:cxnLst>
    <dgm:cxn modelId="{CB90A005-9091-4743-95B6-5F64D93777A8}" type="presOf" srcId="{AF80CFE4-7DDB-4D39-8446-5338BBAEB032}" destId="{4DD8B912-1679-47D8-9C20-FB053133A9FD}" srcOrd="0" destOrd="0" presId="urn:microsoft.com/office/officeart/2005/8/layout/list1"/>
    <dgm:cxn modelId="{E76F2006-3217-42D3-9DD3-3B1F8FC0887E}" type="presOf" srcId="{3A369259-07C8-4C1F-A452-B48537615789}" destId="{D393D5A8-5591-46D8-9BEF-1661084EA705}" srcOrd="0" destOrd="0" presId="urn:microsoft.com/office/officeart/2005/8/layout/list1"/>
    <dgm:cxn modelId="{910FAF11-F229-4DD2-B25C-39B18398A91B}" type="presOf" srcId="{B6235D73-2CE4-4FE9-B9AE-EB5A762E3B80}" destId="{3DBABA58-1FC8-4C60-92D0-1160A4104FB0}" srcOrd="0" destOrd="0" presId="urn:microsoft.com/office/officeart/2005/8/layout/list1"/>
    <dgm:cxn modelId="{35A11D1C-5C71-4839-825D-D9D41B83548C}" type="presOf" srcId="{B6235D73-2CE4-4FE9-B9AE-EB5A762E3B80}" destId="{B0F64B78-C561-44CB-B07A-5E40750AB2A6}" srcOrd="1" destOrd="0" presId="urn:microsoft.com/office/officeart/2005/8/layout/list1"/>
    <dgm:cxn modelId="{5F4E8723-5431-4455-80D1-F380A2F76B4A}" type="presOf" srcId="{EEEB1FA4-9486-4C93-8B78-4F99B64CC202}" destId="{9D0602A6-FF23-4921-AC1C-0F0151F4F998}" srcOrd="0" destOrd="2" presId="urn:microsoft.com/office/officeart/2005/8/layout/list1"/>
    <dgm:cxn modelId="{CFAB002A-CF08-4D48-AB84-7BE34B732535}" type="presOf" srcId="{C7363BD2-D383-469C-9C13-A98C24B99CC2}" destId="{5BB35907-A849-4CE3-91E0-2CDFA1D58FEC}" srcOrd="1" destOrd="0" presId="urn:microsoft.com/office/officeart/2005/8/layout/list1"/>
    <dgm:cxn modelId="{054DC636-554C-47BB-B0A1-77AE8E59036D}" type="presOf" srcId="{C7363BD2-D383-469C-9C13-A98C24B99CC2}" destId="{5D050453-730B-4109-B0FF-3702F628D23F}" srcOrd="0" destOrd="0" presId="urn:microsoft.com/office/officeart/2005/8/layout/list1"/>
    <dgm:cxn modelId="{EEFA535D-A02F-48C4-A3A4-0C9BCB5294A0}" type="presOf" srcId="{5277EE61-6F39-43FB-B111-7A12C51F09E9}" destId="{552FC037-4485-4F11-BF1E-B1800C7FBD45}" srcOrd="0" destOrd="0" presId="urn:microsoft.com/office/officeart/2005/8/layout/list1"/>
    <dgm:cxn modelId="{AFD0B360-B1D9-4245-8CB3-B9E6C76E44C5}" srcId="{AF80CFE4-7DDB-4D39-8446-5338BBAEB032}" destId="{3A369259-07C8-4C1F-A452-B48537615789}" srcOrd="2" destOrd="0" parTransId="{588A959C-E2A8-4C48-AC1B-752DB9E044D6}" sibTransId="{BFCCBCC0-D900-45C7-A2BB-240DD6940734}"/>
    <dgm:cxn modelId="{88B1EB69-6026-43EB-8855-094A3CF69DCE}" srcId="{AF80CFE4-7DDB-4D39-8446-5338BBAEB032}" destId="{B6235D73-2CE4-4FE9-B9AE-EB5A762E3B80}" srcOrd="1" destOrd="0" parTransId="{59D89B52-B7F7-42C8-93A4-0FD1AA4F3AE6}" sibTransId="{3A018093-E219-4876-8F3B-FF6E11D2AC08}"/>
    <dgm:cxn modelId="{2A7FE06A-76C5-4BEF-A612-2C8A1D3C7C57}" type="presOf" srcId="{B3FB2A87-E89C-40DF-8574-C3D581E865AC}" destId="{0A3C5951-1F7F-4D24-A53D-7E228D88210C}" srcOrd="0" destOrd="1" presId="urn:microsoft.com/office/officeart/2005/8/layout/list1"/>
    <dgm:cxn modelId="{675C766C-B13A-4E0E-B7E8-2F5E4933F416}" srcId="{C7363BD2-D383-469C-9C13-A98C24B99CC2}" destId="{03DB8E76-A928-4011-96F9-6BD7AA34CBB8}" srcOrd="0" destOrd="0" parTransId="{B80BB100-9FC7-416F-B98F-AC7135B100D2}" sibTransId="{C1C50D14-7AE3-45EC-B943-0F18DF21B285}"/>
    <dgm:cxn modelId="{D9E3E975-D91F-4219-8330-B51C253E108D}" srcId="{AF80CFE4-7DDB-4D39-8446-5338BBAEB032}" destId="{C7363BD2-D383-469C-9C13-A98C24B99CC2}" srcOrd="0" destOrd="0" parTransId="{631FA79A-B850-470F-BE99-D197997AE34C}" sibTransId="{011555F5-10E7-4316-A678-923016D7E8F1}"/>
    <dgm:cxn modelId="{775F217B-F80A-493C-8439-8443BDEF12DD}" srcId="{3A369259-07C8-4C1F-A452-B48537615789}" destId="{5277EE61-6F39-43FB-B111-7A12C51F09E9}" srcOrd="0" destOrd="0" parTransId="{098CFD11-831B-45F3-B44B-1203F4100ECF}" sibTransId="{3DC20152-ECE1-4DC2-829C-FA6BE2C83149}"/>
    <dgm:cxn modelId="{F6926D7E-69B8-49BE-A797-372E9B877C84}" srcId="{03DB8E76-A928-4011-96F9-6BD7AA34CBB8}" destId="{85391CE2-8731-49B7-979B-B3EC86065500}" srcOrd="1" destOrd="0" parTransId="{194B6B0B-E4D5-4B44-8ADB-09E204E5671F}" sibTransId="{D7E6FA9F-840B-4753-811B-1259ACC2E8F0}"/>
    <dgm:cxn modelId="{0737FE7E-E4E2-4D3C-9E4C-4EA1F02B6423}" type="presOf" srcId="{BD8DB04D-2998-41CE-A798-3520E3460702}" destId="{552FC037-4485-4F11-BF1E-B1800C7FBD45}" srcOrd="0" destOrd="2" presId="urn:microsoft.com/office/officeart/2005/8/layout/list1"/>
    <dgm:cxn modelId="{E958CDA3-A94C-48BB-BEB6-8052B7A8AA6A}" srcId="{3A369259-07C8-4C1F-A452-B48537615789}" destId="{BD8DB04D-2998-41CE-A798-3520E3460702}" srcOrd="1" destOrd="0" parTransId="{4E9DC765-7BE1-4503-906A-FBDDA1040210}" sibTransId="{1D02A9E5-B9DA-4E69-B3EC-B606C129228E}"/>
    <dgm:cxn modelId="{3ED2C7B4-FF0A-443F-8D0F-1F3C1B7C2DA3}" srcId="{A956822D-9526-41B3-AA9A-4D1B83DF4B0F}" destId="{C8A42ADE-7B3D-4B88-A9CB-9E010BCCD907}" srcOrd="0" destOrd="0" parTransId="{CC2B9D3C-627A-407A-9993-4F32C234B9BB}" sibTransId="{1512A5E1-D066-403D-8AC7-AFF669CEDB0D}"/>
    <dgm:cxn modelId="{133AECB6-2289-486F-89D6-FA63A19BAB58}" srcId="{A956822D-9526-41B3-AA9A-4D1B83DF4B0F}" destId="{EEEB1FA4-9486-4C93-8B78-4F99B64CC202}" srcOrd="1" destOrd="0" parTransId="{D5B82679-3E18-43EC-B57B-FECBEE6F4444}" sibTransId="{8819B1CF-6517-4478-8CDA-227A760B3BA9}"/>
    <dgm:cxn modelId="{C26ECACF-B9F6-4FD6-80E2-9E86EA89ED25}" srcId="{5277EE61-6F39-43FB-B111-7A12C51F09E9}" destId="{AEE2CE08-76EE-4E44-BE02-A5AB39551DFF}" srcOrd="0" destOrd="0" parTransId="{6DC3F05D-DFB4-4698-88C5-4C449B2C14D1}" sibTransId="{C18647F6-B47B-42A1-84C9-6D5AFF4364D4}"/>
    <dgm:cxn modelId="{C2A8B5DB-33D7-4A3A-B868-2F3D6C27FB6A}" type="presOf" srcId="{C8A42ADE-7B3D-4B88-A9CB-9E010BCCD907}" destId="{9D0602A6-FF23-4921-AC1C-0F0151F4F998}" srcOrd="0" destOrd="1" presId="urn:microsoft.com/office/officeart/2005/8/layout/list1"/>
    <dgm:cxn modelId="{A62051EB-C5BB-477A-A669-84F811E3891E}" type="presOf" srcId="{AEE2CE08-76EE-4E44-BE02-A5AB39551DFF}" destId="{552FC037-4485-4F11-BF1E-B1800C7FBD45}" srcOrd="0" destOrd="1" presId="urn:microsoft.com/office/officeart/2005/8/layout/list1"/>
    <dgm:cxn modelId="{A5C045F0-7A16-44A4-8D43-C91853A1E1E1}" type="presOf" srcId="{3A369259-07C8-4C1F-A452-B48537615789}" destId="{40332331-6EDB-4214-8638-B189DA3024D5}" srcOrd="1" destOrd="0" presId="urn:microsoft.com/office/officeart/2005/8/layout/list1"/>
    <dgm:cxn modelId="{111115F1-7554-428E-BDA6-532E33FBA067}" type="presOf" srcId="{A956822D-9526-41B3-AA9A-4D1B83DF4B0F}" destId="{9D0602A6-FF23-4921-AC1C-0F0151F4F998}" srcOrd="0" destOrd="0" presId="urn:microsoft.com/office/officeart/2005/8/layout/list1"/>
    <dgm:cxn modelId="{E98237F1-7540-4860-B3A5-6117DFDFC89D}" srcId="{B6235D73-2CE4-4FE9-B9AE-EB5A762E3B80}" destId="{A956822D-9526-41B3-AA9A-4D1B83DF4B0F}" srcOrd="0" destOrd="0" parTransId="{22FC6AC8-83E8-4930-819C-8F6BEABC7B8E}" sibTransId="{685604B5-6F4E-410E-8C63-6A5D4DD1CBFA}"/>
    <dgm:cxn modelId="{ABB976F5-FAAD-4FDB-B136-7FA155ECB14A}" type="presOf" srcId="{03DB8E76-A928-4011-96F9-6BD7AA34CBB8}" destId="{0A3C5951-1F7F-4D24-A53D-7E228D88210C}" srcOrd="0" destOrd="0" presId="urn:microsoft.com/office/officeart/2005/8/layout/list1"/>
    <dgm:cxn modelId="{774D31FA-F691-4F7F-87A6-C8826C56254A}" srcId="{03DB8E76-A928-4011-96F9-6BD7AA34CBB8}" destId="{B3FB2A87-E89C-40DF-8574-C3D581E865AC}" srcOrd="0" destOrd="0" parTransId="{E1DA1AC6-0E4E-4BBD-B137-150327A05F46}" sibTransId="{9E184D3D-CB94-427C-902B-A3B9FD9DD2DF}"/>
    <dgm:cxn modelId="{884462FE-2A64-41C8-975A-12BDDBC0C568}" type="presOf" srcId="{85391CE2-8731-49B7-979B-B3EC86065500}" destId="{0A3C5951-1F7F-4D24-A53D-7E228D88210C}" srcOrd="0" destOrd="2" presId="urn:microsoft.com/office/officeart/2005/8/layout/list1"/>
    <dgm:cxn modelId="{7A66D4E1-D235-4EA6-B6DE-92609E9E9628}" type="presParOf" srcId="{4DD8B912-1679-47D8-9C20-FB053133A9FD}" destId="{45048931-9057-4FBF-BF45-92C0DA77F0EA}" srcOrd="0" destOrd="0" presId="urn:microsoft.com/office/officeart/2005/8/layout/list1"/>
    <dgm:cxn modelId="{67D17CD6-0244-4FE2-AA32-D6DF8A10EEAC}" type="presParOf" srcId="{45048931-9057-4FBF-BF45-92C0DA77F0EA}" destId="{5D050453-730B-4109-B0FF-3702F628D23F}" srcOrd="0" destOrd="0" presId="urn:microsoft.com/office/officeart/2005/8/layout/list1"/>
    <dgm:cxn modelId="{87A6EDEF-A279-4797-B907-13A6CC7496CE}" type="presParOf" srcId="{45048931-9057-4FBF-BF45-92C0DA77F0EA}" destId="{5BB35907-A849-4CE3-91E0-2CDFA1D58FEC}" srcOrd="1" destOrd="0" presId="urn:microsoft.com/office/officeart/2005/8/layout/list1"/>
    <dgm:cxn modelId="{E71D628F-0CF9-4F1B-A8EC-9D1492A49B1D}" type="presParOf" srcId="{4DD8B912-1679-47D8-9C20-FB053133A9FD}" destId="{C60776F9-880E-4231-8DA5-975A42DE6365}" srcOrd="1" destOrd="0" presId="urn:microsoft.com/office/officeart/2005/8/layout/list1"/>
    <dgm:cxn modelId="{9414F850-0CB8-4E2D-BC6A-0F39B6AE0D16}" type="presParOf" srcId="{4DD8B912-1679-47D8-9C20-FB053133A9FD}" destId="{0A3C5951-1F7F-4D24-A53D-7E228D88210C}" srcOrd="2" destOrd="0" presId="urn:microsoft.com/office/officeart/2005/8/layout/list1"/>
    <dgm:cxn modelId="{AB962E5D-C0DA-46A4-860A-58A23A34188C}" type="presParOf" srcId="{4DD8B912-1679-47D8-9C20-FB053133A9FD}" destId="{1D73F566-BC58-4A8B-ADCE-F01F6290A547}" srcOrd="3" destOrd="0" presId="urn:microsoft.com/office/officeart/2005/8/layout/list1"/>
    <dgm:cxn modelId="{E9DF8CB0-87AC-4ABA-A14C-1E486A3B0422}" type="presParOf" srcId="{4DD8B912-1679-47D8-9C20-FB053133A9FD}" destId="{2E6B1E17-DAE0-4D78-A5FB-CBB4F425D5A1}" srcOrd="4" destOrd="0" presId="urn:microsoft.com/office/officeart/2005/8/layout/list1"/>
    <dgm:cxn modelId="{41AAA1F9-8B3D-416D-8CDA-BED61FC132F7}" type="presParOf" srcId="{2E6B1E17-DAE0-4D78-A5FB-CBB4F425D5A1}" destId="{3DBABA58-1FC8-4C60-92D0-1160A4104FB0}" srcOrd="0" destOrd="0" presId="urn:microsoft.com/office/officeart/2005/8/layout/list1"/>
    <dgm:cxn modelId="{88B2D6E2-FE87-4926-9319-C6C91530C99A}" type="presParOf" srcId="{2E6B1E17-DAE0-4D78-A5FB-CBB4F425D5A1}" destId="{B0F64B78-C561-44CB-B07A-5E40750AB2A6}" srcOrd="1" destOrd="0" presId="urn:microsoft.com/office/officeart/2005/8/layout/list1"/>
    <dgm:cxn modelId="{8A318299-2087-47E5-9182-24FFC4530D35}" type="presParOf" srcId="{4DD8B912-1679-47D8-9C20-FB053133A9FD}" destId="{E0AB42BC-3A81-4D1C-BE17-22C12B0490B0}" srcOrd="5" destOrd="0" presId="urn:microsoft.com/office/officeart/2005/8/layout/list1"/>
    <dgm:cxn modelId="{5D9116B6-F5F8-47AD-91AE-7E7C551104CB}" type="presParOf" srcId="{4DD8B912-1679-47D8-9C20-FB053133A9FD}" destId="{9D0602A6-FF23-4921-AC1C-0F0151F4F998}" srcOrd="6" destOrd="0" presId="urn:microsoft.com/office/officeart/2005/8/layout/list1"/>
    <dgm:cxn modelId="{47478DD0-1EEF-44AC-A975-61BAF4B6981F}" type="presParOf" srcId="{4DD8B912-1679-47D8-9C20-FB053133A9FD}" destId="{D0F0F559-9A8A-4A51-806B-829CCF2EAE0A}" srcOrd="7" destOrd="0" presId="urn:microsoft.com/office/officeart/2005/8/layout/list1"/>
    <dgm:cxn modelId="{B8C2DCD8-9F69-4279-981C-B930C67AE627}" type="presParOf" srcId="{4DD8B912-1679-47D8-9C20-FB053133A9FD}" destId="{723B09D4-F1B0-4B88-B9AB-C06969D88EBF}" srcOrd="8" destOrd="0" presId="urn:microsoft.com/office/officeart/2005/8/layout/list1"/>
    <dgm:cxn modelId="{AFFD827E-4934-41F7-971A-70067DC5EDF9}" type="presParOf" srcId="{723B09D4-F1B0-4B88-B9AB-C06969D88EBF}" destId="{D393D5A8-5591-46D8-9BEF-1661084EA705}" srcOrd="0" destOrd="0" presId="urn:microsoft.com/office/officeart/2005/8/layout/list1"/>
    <dgm:cxn modelId="{13C07C71-719F-4287-9762-C36D4F0D2F45}" type="presParOf" srcId="{723B09D4-F1B0-4B88-B9AB-C06969D88EBF}" destId="{40332331-6EDB-4214-8638-B189DA3024D5}" srcOrd="1" destOrd="0" presId="urn:microsoft.com/office/officeart/2005/8/layout/list1"/>
    <dgm:cxn modelId="{F7E5DD76-9F3F-4154-8BF8-A88F516BCFDD}" type="presParOf" srcId="{4DD8B912-1679-47D8-9C20-FB053133A9FD}" destId="{F97869BE-7792-4C7F-9335-0FB13D584992}" srcOrd="9" destOrd="0" presId="urn:microsoft.com/office/officeart/2005/8/layout/list1"/>
    <dgm:cxn modelId="{0E1E155E-F15B-4605-A699-08AF6F5E51BF}" type="presParOf" srcId="{4DD8B912-1679-47D8-9C20-FB053133A9FD}" destId="{552FC037-4485-4F11-BF1E-B1800C7FBD4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52D0E6-3195-416D-B99E-BE704CD1F7F2}"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81FB6635-A5BC-43A1-A315-0100CFCDF74B}">
      <dgm:prSet/>
      <dgm:spPr/>
      <dgm:t>
        <a:bodyPr/>
        <a:lstStyle/>
        <a:p>
          <a:r>
            <a:rPr lang="en-US" dirty="0"/>
            <a:t>Find ways to teach with them, not to them</a:t>
          </a:r>
        </a:p>
      </dgm:t>
    </dgm:pt>
    <dgm:pt modelId="{CFF5DCD6-73ED-43D7-9E9D-188B65BA0A07}" type="parTrans" cxnId="{62DEBB27-8774-490E-96CB-771ECAD39CEC}">
      <dgm:prSet/>
      <dgm:spPr/>
      <dgm:t>
        <a:bodyPr/>
        <a:lstStyle/>
        <a:p>
          <a:endParaRPr lang="en-US"/>
        </a:p>
      </dgm:t>
    </dgm:pt>
    <dgm:pt modelId="{1573E08D-192F-4E00-B2DB-FF840B81FFF1}" type="sibTrans" cxnId="{62DEBB27-8774-490E-96CB-771ECAD39CEC}">
      <dgm:prSet/>
      <dgm:spPr/>
      <dgm:t>
        <a:bodyPr/>
        <a:lstStyle/>
        <a:p>
          <a:endParaRPr lang="en-US"/>
        </a:p>
      </dgm:t>
    </dgm:pt>
    <dgm:pt modelId="{145DD582-362C-4CE3-9ECA-94C6E9EB0A95}">
      <dgm:prSet/>
      <dgm:spPr/>
      <dgm:t>
        <a:bodyPr/>
        <a:lstStyle/>
        <a:p>
          <a:r>
            <a:rPr lang="en-US"/>
            <a:t>Discussions in classes are enriched </a:t>
          </a:r>
        </a:p>
      </dgm:t>
    </dgm:pt>
    <dgm:pt modelId="{D8F492FF-CAE8-49D4-851B-AB28762662CB}" type="parTrans" cxnId="{3982CC88-D787-42EA-8DD3-5BC6688FCBC8}">
      <dgm:prSet/>
      <dgm:spPr/>
      <dgm:t>
        <a:bodyPr/>
        <a:lstStyle/>
        <a:p>
          <a:endParaRPr lang="en-US"/>
        </a:p>
      </dgm:t>
    </dgm:pt>
    <dgm:pt modelId="{243EA1C8-34D0-430E-8519-6BD9DA4472FD}" type="sibTrans" cxnId="{3982CC88-D787-42EA-8DD3-5BC6688FCBC8}">
      <dgm:prSet/>
      <dgm:spPr/>
      <dgm:t>
        <a:bodyPr/>
        <a:lstStyle/>
        <a:p>
          <a:endParaRPr lang="en-US"/>
        </a:p>
      </dgm:t>
    </dgm:pt>
    <dgm:pt modelId="{CE179226-09B8-4012-8E31-CA848EB3E98E}">
      <dgm:prSet/>
      <dgm:spPr/>
      <dgm:t>
        <a:bodyPr/>
        <a:lstStyle/>
        <a:p>
          <a:r>
            <a:rPr lang="en-US"/>
            <a:t>They are remarkable resources for information about the community</a:t>
          </a:r>
        </a:p>
      </dgm:t>
    </dgm:pt>
    <dgm:pt modelId="{248A4F89-3365-4FC0-895A-72F989F68FAA}" type="parTrans" cxnId="{7945137A-7101-4ED7-817E-A8CBF3D781FC}">
      <dgm:prSet/>
      <dgm:spPr/>
      <dgm:t>
        <a:bodyPr/>
        <a:lstStyle/>
        <a:p>
          <a:endParaRPr lang="en-US"/>
        </a:p>
      </dgm:t>
    </dgm:pt>
    <dgm:pt modelId="{5FCAB44E-B93B-4163-BC2C-8E1318A5CA75}" type="sibTrans" cxnId="{7945137A-7101-4ED7-817E-A8CBF3D781FC}">
      <dgm:prSet/>
      <dgm:spPr/>
      <dgm:t>
        <a:bodyPr/>
        <a:lstStyle/>
        <a:p>
          <a:endParaRPr lang="en-US"/>
        </a:p>
      </dgm:t>
    </dgm:pt>
    <dgm:pt modelId="{1C06094D-3D25-4185-9A78-CC62D8B34023}">
      <dgm:prSet/>
      <dgm:spPr/>
      <dgm:t>
        <a:bodyPr/>
        <a:lstStyle/>
        <a:p>
          <a:r>
            <a:rPr lang="en-US"/>
            <a:t>Discussions around time management, grit, and financial aid </a:t>
          </a:r>
        </a:p>
      </dgm:t>
    </dgm:pt>
    <dgm:pt modelId="{D79BF90E-E1EB-4F7A-8F96-AB227DFA5548}" type="parTrans" cxnId="{F19AC1CE-C6DD-433E-8889-57D84A4F1B37}">
      <dgm:prSet/>
      <dgm:spPr/>
      <dgm:t>
        <a:bodyPr/>
        <a:lstStyle/>
        <a:p>
          <a:endParaRPr lang="en-US"/>
        </a:p>
      </dgm:t>
    </dgm:pt>
    <dgm:pt modelId="{6EDA4730-3D18-4138-9047-1517E305291A}" type="sibTrans" cxnId="{F19AC1CE-C6DD-433E-8889-57D84A4F1B37}">
      <dgm:prSet/>
      <dgm:spPr/>
      <dgm:t>
        <a:bodyPr/>
        <a:lstStyle/>
        <a:p>
          <a:endParaRPr lang="en-US"/>
        </a:p>
      </dgm:t>
    </dgm:pt>
    <dgm:pt modelId="{C2423ABC-FF22-453A-B3B6-2B0E5AC42467}">
      <dgm:prSet/>
      <dgm:spPr/>
      <dgm:t>
        <a:bodyPr/>
        <a:lstStyle/>
        <a:p>
          <a:r>
            <a:rPr lang="en-US"/>
            <a:t>Some ask if college is even for them</a:t>
          </a:r>
        </a:p>
      </dgm:t>
    </dgm:pt>
    <dgm:pt modelId="{7A7267E5-320F-4F83-AE83-9D77D8A3B42A}" type="parTrans" cxnId="{60D3B4A4-C202-4F85-8828-C69C96B1E856}">
      <dgm:prSet/>
      <dgm:spPr/>
      <dgm:t>
        <a:bodyPr/>
        <a:lstStyle/>
        <a:p>
          <a:endParaRPr lang="en-US"/>
        </a:p>
      </dgm:t>
    </dgm:pt>
    <dgm:pt modelId="{E3639051-1EEA-4161-BEFA-FC8EE262EC48}" type="sibTrans" cxnId="{60D3B4A4-C202-4F85-8828-C69C96B1E856}">
      <dgm:prSet/>
      <dgm:spPr/>
      <dgm:t>
        <a:bodyPr/>
        <a:lstStyle/>
        <a:p>
          <a:endParaRPr lang="en-US"/>
        </a:p>
      </dgm:t>
    </dgm:pt>
    <dgm:pt modelId="{732D5615-3C55-46FE-86B9-92E0F22E0E09}">
      <dgm:prSet/>
      <dgm:spPr/>
      <dgm:t>
        <a:bodyPr/>
        <a:lstStyle/>
        <a:p>
          <a:r>
            <a:rPr lang="en-US"/>
            <a:t>Lots of community and confidence building</a:t>
          </a:r>
        </a:p>
      </dgm:t>
    </dgm:pt>
    <dgm:pt modelId="{81A56670-B9C7-4B66-A84B-0A762BDDB09D}" type="parTrans" cxnId="{F0CAD825-4D8C-48D0-91E1-D6F447AE59FD}">
      <dgm:prSet/>
      <dgm:spPr/>
      <dgm:t>
        <a:bodyPr/>
        <a:lstStyle/>
        <a:p>
          <a:endParaRPr lang="en-US"/>
        </a:p>
      </dgm:t>
    </dgm:pt>
    <dgm:pt modelId="{34984274-8A50-4107-9CE0-2D3A6DE23155}" type="sibTrans" cxnId="{F0CAD825-4D8C-48D0-91E1-D6F447AE59FD}">
      <dgm:prSet/>
      <dgm:spPr/>
      <dgm:t>
        <a:bodyPr/>
        <a:lstStyle/>
        <a:p>
          <a:endParaRPr lang="en-US"/>
        </a:p>
      </dgm:t>
    </dgm:pt>
    <dgm:pt modelId="{84463F67-F222-41AE-A31D-62EC3D1CD001}">
      <dgm:prSet/>
      <dgm:spPr/>
      <dgm:t>
        <a:bodyPr/>
        <a:lstStyle/>
        <a:p>
          <a:r>
            <a:rPr lang="en-US"/>
            <a:t>Conversations about availability and location of jobs</a:t>
          </a:r>
        </a:p>
      </dgm:t>
    </dgm:pt>
    <dgm:pt modelId="{56FF761A-9AF6-483D-9D66-59FA5079AAA2}" type="parTrans" cxnId="{ADD785D4-66FD-4FCB-BE9C-985509D2F2CE}">
      <dgm:prSet/>
      <dgm:spPr/>
      <dgm:t>
        <a:bodyPr/>
        <a:lstStyle/>
        <a:p>
          <a:endParaRPr lang="en-US"/>
        </a:p>
      </dgm:t>
    </dgm:pt>
    <dgm:pt modelId="{3547EBDE-B09B-4FC3-8DF7-6AF7CEA04A76}" type="sibTrans" cxnId="{ADD785D4-66FD-4FCB-BE9C-985509D2F2CE}">
      <dgm:prSet/>
      <dgm:spPr/>
      <dgm:t>
        <a:bodyPr/>
        <a:lstStyle/>
        <a:p>
          <a:endParaRPr lang="en-US"/>
        </a:p>
      </dgm:t>
    </dgm:pt>
    <dgm:pt modelId="{0B82971A-9E29-4B3F-A7D5-394EE912CA78}">
      <dgm:prSet/>
      <dgm:spPr/>
      <dgm:t>
        <a:bodyPr/>
        <a:lstStyle/>
        <a:p>
          <a:r>
            <a:rPr lang="en-US"/>
            <a:t>Pay is a huge issue</a:t>
          </a:r>
        </a:p>
      </dgm:t>
    </dgm:pt>
    <dgm:pt modelId="{20CC4DA3-33BE-4419-8E15-DA02C0A63003}" type="parTrans" cxnId="{C0374691-0822-4597-BEA0-C7A6C4FAA588}">
      <dgm:prSet/>
      <dgm:spPr/>
      <dgm:t>
        <a:bodyPr/>
        <a:lstStyle/>
        <a:p>
          <a:endParaRPr lang="en-US"/>
        </a:p>
      </dgm:t>
    </dgm:pt>
    <dgm:pt modelId="{25208DFE-F14F-449B-AB54-65014D5F0B47}" type="sibTrans" cxnId="{C0374691-0822-4597-BEA0-C7A6C4FAA588}">
      <dgm:prSet/>
      <dgm:spPr/>
      <dgm:t>
        <a:bodyPr/>
        <a:lstStyle/>
        <a:p>
          <a:endParaRPr lang="en-US"/>
        </a:p>
      </dgm:t>
    </dgm:pt>
    <dgm:pt modelId="{F6F56B90-2C54-471B-B3CC-E72C39BA8FBF}">
      <dgm:prSet/>
      <dgm:spPr/>
      <dgm:t>
        <a:bodyPr/>
        <a:lstStyle/>
        <a:p>
          <a:r>
            <a:rPr lang="en-US" dirty="0"/>
            <a:t>Generative AI discussion</a:t>
          </a:r>
        </a:p>
      </dgm:t>
    </dgm:pt>
    <dgm:pt modelId="{FB075315-F19F-41FD-81B6-E5AC09DB12FF}" type="parTrans" cxnId="{D349F8E0-F9F3-43B3-BA0C-3D087F774D23}">
      <dgm:prSet/>
      <dgm:spPr/>
      <dgm:t>
        <a:bodyPr/>
        <a:lstStyle/>
        <a:p>
          <a:endParaRPr lang="en-US"/>
        </a:p>
      </dgm:t>
    </dgm:pt>
    <dgm:pt modelId="{4A5AD392-6BD1-4BDA-92E7-723D4BBB3F10}" type="sibTrans" cxnId="{D349F8E0-F9F3-43B3-BA0C-3D087F774D23}">
      <dgm:prSet/>
      <dgm:spPr/>
      <dgm:t>
        <a:bodyPr/>
        <a:lstStyle/>
        <a:p>
          <a:endParaRPr lang="en-US"/>
        </a:p>
      </dgm:t>
    </dgm:pt>
    <dgm:pt modelId="{592BE031-9BB5-4E7F-BC6D-2DA9A6D58FC0}" type="pres">
      <dgm:prSet presAssocID="{3E52D0E6-3195-416D-B99E-BE704CD1F7F2}" presName="linear" presStyleCnt="0">
        <dgm:presLayoutVars>
          <dgm:dir/>
          <dgm:animLvl val="lvl"/>
          <dgm:resizeHandles val="exact"/>
        </dgm:presLayoutVars>
      </dgm:prSet>
      <dgm:spPr/>
    </dgm:pt>
    <dgm:pt modelId="{298DA08F-FE55-487D-8019-4AF05D72BD95}" type="pres">
      <dgm:prSet presAssocID="{81FB6635-A5BC-43A1-A315-0100CFCDF74B}" presName="parentLin" presStyleCnt="0"/>
      <dgm:spPr/>
    </dgm:pt>
    <dgm:pt modelId="{AA7F970E-6A83-4E8C-98CE-F7F158842294}" type="pres">
      <dgm:prSet presAssocID="{81FB6635-A5BC-43A1-A315-0100CFCDF74B}" presName="parentLeftMargin" presStyleLbl="node1" presStyleIdx="0" presStyleCnt="2"/>
      <dgm:spPr/>
    </dgm:pt>
    <dgm:pt modelId="{29F48218-DFDB-4ACE-BEDA-14BB0EDDD4F5}" type="pres">
      <dgm:prSet presAssocID="{81FB6635-A5BC-43A1-A315-0100CFCDF74B}" presName="parentText" presStyleLbl="node1" presStyleIdx="0" presStyleCnt="2">
        <dgm:presLayoutVars>
          <dgm:chMax val="0"/>
          <dgm:bulletEnabled val="1"/>
        </dgm:presLayoutVars>
      </dgm:prSet>
      <dgm:spPr/>
    </dgm:pt>
    <dgm:pt modelId="{A3DD7A2E-3343-4749-80BB-643A3F6B0E9C}" type="pres">
      <dgm:prSet presAssocID="{81FB6635-A5BC-43A1-A315-0100CFCDF74B}" presName="negativeSpace" presStyleCnt="0"/>
      <dgm:spPr/>
    </dgm:pt>
    <dgm:pt modelId="{1A687984-33ED-4CDA-A1EC-B3CA9096BEEF}" type="pres">
      <dgm:prSet presAssocID="{81FB6635-A5BC-43A1-A315-0100CFCDF74B}" presName="childText" presStyleLbl="conFgAcc1" presStyleIdx="0" presStyleCnt="2">
        <dgm:presLayoutVars>
          <dgm:bulletEnabled val="1"/>
        </dgm:presLayoutVars>
      </dgm:prSet>
      <dgm:spPr/>
    </dgm:pt>
    <dgm:pt modelId="{0662C3DF-8280-4682-BA62-896C78940EC5}" type="pres">
      <dgm:prSet presAssocID="{1573E08D-192F-4E00-B2DB-FF840B81FFF1}" presName="spaceBetweenRectangles" presStyleCnt="0"/>
      <dgm:spPr/>
    </dgm:pt>
    <dgm:pt modelId="{1F8B3335-2390-48D7-AB64-FF9660D75549}" type="pres">
      <dgm:prSet presAssocID="{1C06094D-3D25-4185-9A78-CC62D8B34023}" presName="parentLin" presStyleCnt="0"/>
      <dgm:spPr/>
    </dgm:pt>
    <dgm:pt modelId="{FC4CB633-9425-4C57-BE1E-056040AAF68B}" type="pres">
      <dgm:prSet presAssocID="{1C06094D-3D25-4185-9A78-CC62D8B34023}" presName="parentLeftMargin" presStyleLbl="node1" presStyleIdx="0" presStyleCnt="2"/>
      <dgm:spPr/>
    </dgm:pt>
    <dgm:pt modelId="{92F7FBC8-52DD-4547-8A02-7EC285C64D33}" type="pres">
      <dgm:prSet presAssocID="{1C06094D-3D25-4185-9A78-CC62D8B34023}" presName="parentText" presStyleLbl="node1" presStyleIdx="1" presStyleCnt="2">
        <dgm:presLayoutVars>
          <dgm:chMax val="0"/>
          <dgm:bulletEnabled val="1"/>
        </dgm:presLayoutVars>
      </dgm:prSet>
      <dgm:spPr/>
    </dgm:pt>
    <dgm:pt modelId="{E7CD7A01-5F2F-48A7-915E-E23F6D60DA4C}" type="pres">
      <dgm:prSet presAssocID="{1C06094D-3D25-4185-9A78-CC62D8B34023}" presName="negativeSpace" presStyleCnt="0"/>
      <dgm:spPr/>
    </dgm:pt>
    <dgm:pt modelId="{F53AD20E-15B6-4ACE-9BDB-868401DED912}" type="pres">
      <dgm:prSet presAssocID="{1C06094D-3D25-4185-9A78-CC62D8B34023}" presName="childText" presStyleLbl="conFgAcc1" presStyleIdx="1" presStyleCnt="2">
        <dgm:presLayoutVars>
          <dgm:bulletEnabled val="1"/>
        </dgm:presLayoutVars>
      </dgm:prSet>
      <dgm:spPr/>
    </dgm:pt>
  </dgm:ptLst>
  <dgm:cxnLst>
    <dgm:cxn modelId="{7D0A0D23-8200-4494-B71C-62B586EDE5C2}" type="presOf" srcId="{1C06094D-3D25-4185-9A78-CC62D8B34023}" destId="{FC4CB633-9425-4C57-BE1E-056040AAF68B}" srcOrd="0" destOrd="0" presId="urn:microsoft.com/office/officeart/2005/8/layout/list1"/>
    <dgm:cxn modelId="{F0CAD825-4D8C-48D0-91E1-D6F447AE59FD}" srcId="{1C06094D-3D25-4185-9A78-CC62D8B34023}" destId="{732D5615-3C55-46FE-86B9-92E0F22E0E09}" srcOrd="1" destOrd="0" parTransId="{81A56670-B9C7-4B66-A84B-0A762BDDB09D}" sibTransId="{34984274-8A50-4107-9CE0-2D3A6DE23155}"/>
    <dgm:cxn modelId="{7BEC0126-AFDA-431F-9225-CBA37EAA8FB3}" type="presOf" srcId="{C2423ABC-FF22-453A-B3B6-2B0E5AC42467}" destId="{F53AD20E-15B6-4ACE-9BDB-868401DED912}" srcOrd="0" destOrd="0" presId="urn:microsoft.com/office/officeart/2005/8/layout/list1"/>
    <dgm:cxn modelId="{62DEBB27-8774-490E-96CB-771ECAD39CEC}" srcId="{3E52D0E6-3195-416D-B99E-BE704CD1F7F2}" destId="{81FB6635-A5BC-43A1-A315-0100CFCDF74B}" srcOrd="0" destOrd="0" parTransId="{CFF5DCD6-73ED-43D7-9E9D-188B65BA0A07}" sibTransId="{1573E08D-192F-4E00-B2DB-FF840B81FFF1}"/>
    <dgm:cxn modelId="{B2D45043-B6B8-4CA8-B1B0-B1EC868033D8}" type="presOf" srcId="{3E52D0E6-3195-416D-B99E-BE704CD1F7F2}" destId="{592BE031-9BB5-4E7F-BC6D-2DA9A6D58FC0}" srcOrd="0" destOrd="0" presId="urn:microsoft.com/office/officeart/2005/8/layout/list1"/>
    <dgm:cxn modelId="{63CB5549-1D5E-4B26-A143-045A3983A249}" type="presOf" srcId="{145DD582-362C-4CE3-9ECA-94C6E9EB0A95}" destId="{1A687984-33ED-4CDA-A1EC-B3CA9096BEEF}" srcOrd="0" destOrd="0" presId="urn:microsoft.com/office/officeart/2005/8/layout/list1"/>
    <dgm:cxn modelId="{F9B8944B-C4C9-44C9-AB68-051F533534C7}" type="presOf" srcId="{0B82971A-9E29-4B3F-A7D5-394EE912CA78}" destId="{F53AD20E-15B6-4ACE-9BDB-868401DED912}" srcOrd="0" destOrd="3" presId="urn:microsoft.com/office/officeart/2005/8/layout/list1"/>
    <dgm:cxn modelId="{6E0D0F6C-492C-430C-808C-C6443C6ED2B1}" type="presOf" srcId="{F6F56B90-2C54-471B-B3CC-E72C39BA8FBF}" destId="{F53AD20E-15B6-4ACE-9BDB-868401DED912}" srcOrd="0" destOrd="4" presId="urn:microsoft.com/office/officeart/2005/8/layout/list1"/>
    <dgm:cxn modelId="{D4A11B74-4FE3-4759-83C3-590CFB48F22A}" type="presOf" srcId="{84463F67-F222-41AE-A31D-62EC3D1CD001}" destId="{F53AD20E-15B6-4ACE-9BDB-868401DED912}" srcOrd="0" destOrd="2" presId="urn:microsoft.com/office/officeart/2005/8/layout/list1"/>
    <dgm:cxn modelId="{7945137A-7101-4ED7-817E-A8CBF3D781FC}" srcId="{81FB6635-A5BC-43A1-A315-0100CFCDF74B}" destId="{CE179226-09B8-4012-8E31-CA848EB3E98E}" srcOrd="1" destOrd="0" parTransId="{248A4F89-3365-4FC0-895A-72F989F68FAA}" sibTransId="{5FCAB44E-B93B-4163-BC2C-8E1318A5CA75}"/>
    <dgm:cxn modelId="{76A62480-746E-4B22-8094-4FB4B8C0DEC6}" type="presOf" srcId="{732D5615-3C55-46FE-86B9-92E0F22E0E09}" destId="{F53AD20E-15B6-4ACE-9BDB-868401DED912}" srcOrd="0" destOrd="1" presId="urn:microsoft.com/office/officeart/2005/8/layout/list1"/>
    <dgm:cxn modelId="{3982CC88-D787-42EA-8DD3-5BC6688FCBC8}" srcId="{81FB6635-A5BC-43A1-A315-0100CFCDF74B}" destId="{145DD582-362C-4CE3-9ECA-94C6E9EB0A95}" srcOrd="0" destOrd="0" parTransId="{D8F492FF-CAE8-49D4-851B-AB28762662CB}" sibTransId="{243EA1C8-34D0-430E-8519-6BD9DA4472FD}"/>
    <dgm:cxn modelId="{C0374691-0822-4597-BEA0-C7A6C4FAA588}" srcId="{84463F67-F222-41AE-A31D-62EC3D1CD001}" destId="{0B82971A-9E29-4B3F-A7D5-394EE912CA78}" srcOrd="0" destOrd="0" parTransId="{20CC4DA3-33BE-4419-8E15-DA02C0A63003}" sibTransId="{25208DFE-F14F-449B-AB54-65014D5F0B47}"/>
    <dgm:cxn modelId="{1B679698-E246-4188-A1D6-F3BF26AFBD3A}" type="presOf" srcId="{CE179226-09B8-4012-8E31-CA848EB3E98E}" destId="{1A687984-33ED-4CDA-A1EC-B3CA9096BEEF}" srcOrd="0" destOrd="1" presId="urn:microsoft.com/office/officeart/2005/8/layout/list1"/>
    <dgm:cxn modelId="{60D3B4A4-C202-4F85-8828-C69C96B1E856}" srcId="{1C06094D-3D25-4185-9A78-CC62D8B34023}" destId="{C2423ABC-FF22-453A-B3B6-2B0E5AC42467}" srcOrd="0" destOrd="0" parTransId="{7A7267E5-320F-4F83-AE83-9D77D8A3B42A}" sibTransId="{E3639051-1EEA-4161-BEFA-FC8EE262EC48}"/>
    <dgm:cxn modelId="{756160A8-8F09-42FE-B74E-48C46682A6AE}" type="presOf" srcId="{1C06094D-3D25-4185-9A78-CC62D8B34023}" destId="{92F7FBC8-52DD-4547-8A02-7EC285C64D33}" srcOrd="1" destOrd="0" presId="urn:microsoft.com/office/officeart/2005/8/layout/list1"/>
    <dgm:cxn modelId="{F19AC1CE-C6DD-433E-8889-57D84A4F1B37}" srcId="{3E52D0E6-3195-416D-B99E-BE704CD1F7F2}" destId="{1C06094D-3D25-4185-9A78-CC62D8B34023}" srcOrd="1" destOrd="0" parTransId="{D79BF90E-E1EB-4F7A-8F96-AB227DFA5548}" sibTransId="{6EDA4730-3D18-4138-9047-1517E305291A}"/>
    <dgm:cxn modelId="{ADD785D4-66FD-4FCB-BE9C-985509D2F2CE}" srcId="{1C06094D-3D25-4185-9A78-CC62D8B34023}" destId="{84463F67-F222-41AE-A31D-62EC3D1CD001}" srcOrd="2" destOrd="0" parTransId="{56FF761A-9AF6-483D-9D66-59FA5079AAA2}" sibTransId="{3547EBDE-B09B-4FC3-8DF7-6AF7CEA04A76}"/>
    <dgm:cxn modelId="{D349F8E0-F9F3-43B3-BA0C-3D087F774D23}" srcId="{84463F67-F222-41AE-A31D-62EC3D1CD001}" destId="{F6F56B90-2C54-471B-B3CC-E72C39BA8FBF}" srcOrd="1" destOrd="0" parTransId="{FB075315-F19F-41FD-81B6-E5AC09DB12FF}" sibTransId="{4A5AD392-6BD1-4BDA-92E7-723D4BBB3F10}"/>
    <dgm:cxn modelId="{0E5F68F5-A33A-4FA9-99E8-FE3647366E58}" type="presOf" srcId="{81FB6635-A5BC-43A1-A315-0100CFCDF74B}" destId="{29F48218-DFDB-4ACE-BEDA-14BB0EDDD4F5}" srcOrd="1" destOrd="0" presId="urn:microsoft.com/office/officeart/2005/8/layout/list1"/>
    <dgm:cxn modelId="{C30345FF-675A-4044-A187-A77ECB58557C}" type="presOf" srcId="{81FB6635-A5BC-43A1-A315-0100CFCDF74B}" destId="{AA7F970E-6A83-4E8C-98CE-F7F158842294}" srcOrd="0" destOrd="0" presId="urn:microsoft.com/office/officeart/2005/8/layout/list1"/>
    <dgm:cxn modelId="{6C337546-5B73-4EE8-92AB-F1559B457A58}" type="presParOf" srcId="{592BE031-9BB5-4E7F-BC6D-2DA9A6D58FC0}" destId="{298DA08F-FE55-487D-8019-4AF05D72BD95}" srcOrd="0" destOrd="0" presId="urn:microsoft.com/office/officeart/2005/8/layout/list1"/>
    <dgm:cxn modelId="{9C229112-53A4-4E3F-A404-5E17EE05921D}" type="presParOf" srcId="{298DA08F-FE55-487D-8019-4AF05D72BD95}" destId="{AA7F970E-6A83-4E8C-98CE-F7F158842294}" srcOrd="0" destOrd="0" presId="urn:microsoft.com/office/officeart/2005/8/layout/list1"/>
    <dgm:cxn modelId="{DCC01227-0428-4825-BB87-3B666D68E13C}" type="presParOf" srcId="{298DA08F-FE55-487D-8019-4AF05D72BD95}" destId="{29F48218-DFDB-4ACE-BEDA-14BB0EDDD4F5}" srcOrd="1" destOrd="0" presId="urn:microsoft.com/office/officeart/2005/8/layout/list1"/>
    <dgm:cxn modelId="{EA2F03DC-AC7E-4EA6-8066-8D50B044544F}" type="presParOf" srcId="{592BE031-9BB5-4E7F-BC6D-2DA9A6D58FC0}" destId="{A3DD7A2E-3343-4749-80BB-643A3F6B0E9C}" srcOrd="1" destOrd="0" presId="urn:microsoft.com/office/officeart/2005/8/layout/list1"/>
    <dgm:cxn modelId="{A21882A0-1469-42EE-BB76-E33F007D0E72}" type="presParOf" srcId="{592BE031-9BB5-4E7F-BC6D-2DA9A6D58FC0}" destId="{1A687984-33ED-4CDA-A1EC-B3CA9096BEEF}" srcOrd="2" destOrd="0" presId="urn:microsoft.com/office/officeart/2005/8/layout/list1"/>
    <dgm:cxn modelId="{9C7F34EE-9CC6-4650-9FEB-8DD630BE5790}" type="presParOf" srcId="{592BE031-9BB5-4E7F-BC6D-2DA9A6D58FC0}" destId="{0662C3DF-8280-4682-BA62-896C78940EC5}" srcOrd="3" destOrd="0" presId="urn:microsoft.com/office/officeart/2005/8/layout/list1"/>
    <dgm:cxn modelId="{02C8B2A0-28AD-4AE6-8AC9-F3BDA76569DC}" type="presParOf" srcId="{592BE031-9BB5-4E7F-BC6D-2DA9A6D58FC0}" destId="{1F8B3335-2390-48D7-AB64-FF9660D75549}" srcOrd="4" destOrd="0" presId="urn:microsoft.com/office/officeart/2005/8/layout/list1"/>
    <dgm:cxn modelId="{36FE457C-7D65-4FB6-BEC6-BD4F5DFDD3C9}" type="presParOf" srcId="{1F8B3335-2390-48D7-AB64-FF9660D75549}" destId="{FC4CB633-9425-4C57-BE1E-056040AAF68B}" srcOrd="0" destOrd="0" presId="urn:microsoft.com/office/officeart/2005/8/layout/list1"/>
    <dgm:cxn modelId="{76E1039D-EB9D-42A4-BC71-48C4ADB3957E}" type="presParOf" srcId="{1F8B3335-2390-48D7-AB64-FF9660D75549}" destId="{92F7FBC8-52DD-4547-8A02-7EC285C64D33}" srcOrd="1" destOrd="0" presId="urn:microsoft.com/office/officeart/2005/8/layout/list1"/>
    <dgm:cxn modelId="{71329790-26F3-44AE-9ADF-F93033EB199E}" type="presParOf" srcId="{592BE031-9BB5-4E7F-BC6D-2DA9A6D58FC0}" destId="{E7CD7A01-5F2F-48A7-915E-E23F6D60DA4C}" srcOrd="5" destOrd="0" presId="urn:microsoft.com/office/officeart/2005/8/layout/list1"/>
    <dgm:cxn modelId="{11D2081E-72F7-45A8-8FAC-046E4F3F563E}" type="presParOf" srcId="{592BE031-9BB5-4E7F-BC6D-2DA9A6D58FC0}" destId="{F53AD20E-15B6-4ACE-9BDB-868401DED91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A395C-0A20-4334-992B-71B20A767987}">
      <dsp:nvSpPr>
        <dsp:cNvPr id="0" name=""/>
        <dsp:cNvSpPr/>
      </dsp:nvSpPr>
      <dsp:spPr>
        <a:xfrm>
          <a:off x="0" y="481911"/>
          <a:ext cx="7886700" cy="27720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666496" rIns="612096" bIns="227584" numCol="1" spcCol="1270" anchor="t" anchorCtr="0">
          <a:noAutofit/>
        </a:bodyPr>
        <a:lstStyle/>
        <a:p>
          <a:pPr marL="285750" lvl="1" indent="-285750" algn="l" defTabSz="1422400">
            <a:lnSpc>
              <a:spcPct val="90000"/>
            </a:lnSpc>
            <a:spcBef>
              <a:spcPct val="0"/>
            </a:spcBef>
            <a:spcAft>
              <a:spcPct val="15000"/>
            </a:spcAft>
            <a:buChar char="•"/>
          </a:pPr>
          <a:r>
            <a:rPr lang="en-US" sz="3200" kern="1200"/>
            <a:t>Alicia Peebles (She/Her), Tacoma Community College Adjunct Faculty</a:t>
          </a:r>
        </a:p>
        <a:p>
          <a:pPr marL="285750" lvl="1" indent="-285750" algn="l" defTabSz="1422400" rtl="0">
            <a:lnSpc>
              <a:spcPct val="90000"/>
            </a:lnSpc>
            <a:spcBef>
              <a:spcPct val="0"/>
            </a:spcBef>
            <a:spcAft>
              <a:spcPct val="15000"/>
            </a:spcAft>
            <a:buChar char="•"/>
          </a:pPr>
          <a:r>
            <a:rPr lang="en-US" sz="3200" kern="1200">
              <a:latin typeface="Aptos Display" panose="020F0302020204030204"/>
            </a:rPr>
            <a:t>Former Navigator for </a:t>
          </a:r>
          <a:r>
            <a:rPr lang="en-US" sz="3200" kern="1200" err="1">
              <a:latin typeface="Aptos Display" panose="020F0302020204030204"/>
            </a:rPr>
            <a:t>BEdA</a:t>
          </a:r>
        </a:p>
        <a:p>
          <a:pPr marL="285750" lvl="1" indent="-285750" algn="l" defTabSz="1422400" rtl="0">
            <a:lnSpc>
              <a:spcPct val="90000"/>
            </a:lnSpc>
            <a:spcBef>
              <a:spcPct val="0"/>
            </a:spcBef>
            <a:spcAft>
              <a:spcPct val="15000"/>
            </a:spcAft>
            <a:buChar char="•"/>
          </a:pPr>
          <a:r>
            <a:rPr lang="en-US" sz="3200" kern="1200">
              <a:latin typeface="Aptos Display" panose="020F0302020204030204"/>
            </a:rPr>
            <a:t>Guided Pathways Workgroup Member</a:t>
          </a:r>
        </a:p>
      </dsp:txBody>
      <dsp:txXfrm>
        <a:off x="0" y="481911"/>
        <a:ext cx="7886700" cy="2772000"/>
      </dsp:txXfrm>
    </dsp:sp>
    <dsp:sp modelId="{931836CF-B005-41D3-9AA0-C7ED1811C373}">
      <dsp:nvSpPr>
        <dsp:cNvPr id="0" name=""/>
        <dsp:cNvSpPr/>
      </dsp:nvSpPr>
      <dsp:spPr>
        <a:xfrm>
          <a:off x="394335" y="9591"/>
          <a:ext cx="5520690" cy="9446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422400">
            <a:lnSpc>
              <a:spcPct val="90000"/>
            </a:lnSpc>
            <a:spcBef>
              <a:spcPct val="0"/>
            </a:spcBef>
            <a:spcAft>
              <a:spcPct val="35000"/>
            </a:spcAft>
            <a:buNone/>
          </a:pPr>
          <a:r>
            <a:rPr lang="en-US" sz="3200" kern="1200"/>
            <a:t>Who I am</a:t>
          </a:r>
        </a:p>
      </dsp:txBody>
      <dsp:txXfrm>
        <a:off x="440449" y="55705"/>
        <a:ext cx="5428462" cy="852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C8037-D655-41A2-B0A2-244BCFA4C483}">
      <dsp:nvSpPr>
        <dsp:cNvPr id="0" name=""/>
        <dsp:cNvSpPr/>
      </dsp:nvSpPr>
      <dsp:spPr>
        <a:xfrm>
          <a:off x="250470" y="679363"/>
          <a:ext cx="1582757" cy="13054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200" b="0" kern="1200"/>
            <a:t>Pathway Development</a:t>
          </a:r>
          <a:endParaRPr lang="en-US" sz="1200" kern="1200"/>
        </a:p>
        <a:p>
          <a:pPr marL="114300" lvl="1" indent="-114300" algn="l" defTabSz="533400">
            <a:lnSpc>
              <a:spcPct val="90000"/>
            </a:lnSpc>
            <a:spcBef>
              <a:spcPct val="0"/>
            </a:spcBef>
            <a:spcAft>
              <a:spcPct val="15000"/>
            </a:spcAft>
            <a:buFont typeface="Arial" panose="020B0604020202020204" pitchFamily="34" charset="0"/>
            <a:buChar char="•"/>
          </a:pPr>
          <a:r>
            <a:rPr lang="en-US" sz="1200" b="0" kern="1200">
              <a:solidFill>
                <a:schemeClr val="dk1"/>
              </a:solidFill>
              <a:latin typeface="+mn-lt"/>
              <a:ea typeface="+mn-ea"/>
              <a:cs typeface="+mn-cs"/>
            </a:rPr>
            <a:t>Program Maps</a:t>
          </a:r>
          <a:endParaRPr lang="en-US" sz="1200" kern="1200"/>
        </a:p>
        <a:p>
          <a:pPr marL="114300" lvl="1" indent="-114300" algn="l" defTabSz="533400">
            <a:lnSpc>
              <a:spcPct val="90000"/>
            </a:lnSpc>
            <a:spcBef>
              <a:spcPct val="0"/>
            </a:spcBef>
            <a:spcAft>
              <a:spcPct val="15000"/>
            </a:spcAft>
            <a:buFont typeface="Arial" panose="020B0604020202020204" pitchFamily="34" charset="0"/>
            <a:buChar char="•"/>
          </a:pPr>
          <a:r>
            <a:rPr lang="en-US" sz="1200" b="0" kern="1200">
              <a:solidFill>
                <a:schemeClr val="dk1"/>
              </a:solidFill>
              <a:latin typeface="+mn-lt"/>
              <a:ea typeface="+mn-ea"/>
              <a:cs typeface="+mn-cs"/>
            </a:rPr>
            <a:t>Math Pathways</a:t>
          </a:r>
          <a:endParaRPr lang="en-US" sz="1200" kern="1200"/>
        </a:p>
        <a:p>
          <a:pPr marL="114300" lvl="1" indent="-114300" algn="l" defTabSz="533400">
            <a:lnSpc>
              <a:spcPct val="90000"/>
            </a:lnSpc>
            <a:spcBef>
              <a:spcPct val="0"/>
            </a:spcBef>
            <a:spcAft>
              <a:spcPct val="15000"/>
            </a:spcAft>
            <a:buChar char="•"/>
          </a:pPr>
          <a:r>
            <a:rPr lang="en-US" sz="1200" b="0" kern="1200">
              <a:solidFill>
                <a:schemeClr val="dk1"/>
              </a:solidFill>
              <a:latin typeface="+mn-lt"/>
              <a:ea typeface="+mn-ea"/>
              <a:cs typeface="+mn-cs"/>
            </a:rPr>
            <a:t>Scheduling</a:t>
          </a:r>
        </a:p>
      </dsp:txBody>
      <dsp:txXfrm>
        <a:off x="280512" y="709405"/>
        <a:ext cx="1522673" cy="965621"/>
      </dsp:txXfrm>
    </dsp:sp>
    <dsp:sp modelId="{9413A2E6-3EB3-4674-8531-00483F1E34E3}">
      <dsp:nvSpPr>
        <dsp:cNvPr id="0" name=""/>
        <dsp:cNvSpPr/>
      </dsp:nvSpPr>
      <dsp:spPr>
        <a:xfrm>
          <a:off x="1085163" y="793552"/>
          <a:ext cx="2036112" cy="2036112"/>
        </a:xfrm>
        <a:prstGeom prst="leftCircularArrow">
          <a:avLst>
            <a:gd name="adj1" fmla="val 4572"/>
            <a:gd name="adj2" fmla="val 582168"/>
            <a:gd name="adj3" fmla="val 2357679"/>
            <a:gd name="adj4" fmla="val 9024489"/>
            <a:gd name="adj5" fmla="val 53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2D315C-447F-422D-814B-90FE3AFA051E}">
      <dsp:nvSpPr>
        <dsp:cNvPr id="0" name=""/>
        <dsp:cNvSpPr/>
      </dsp:nvSpPr>
      <dsp:spPr>
        <a:xfrm>
          <a:off x="602194" y="1705069"/>
          <a:ext cx="1406895" cy="5594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Pathway Design</a:t>
          </a:r>
        </a:p>
      </dsp:txBody>
      <dsp:txXfrm>
        <a:off x="618580" y="1721455"/>
        <a:ext cx="1374123" cy="526703"/>
      </dsp:txXfrm>
    </dsp:sp>
    <dsp:sp modelId="{DC7F9A53-2707-4B02-9C00-07FE7B08B09F}">
      <dsp:nvSpPr>
        <dsp:cNvPr id="0" name=""/>
        <dsp:cNvSpPr/>
      </dsp:nvSpPr>
      <dsp:spPr>
        <a:xfrm>
          <a:off x="2452349" y="679363"/>
          <a:ext cx="1582757" cy="13054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a:t>Intake</a:t>
          </a:r>
        </a:p>
        <a:p>
          <a:pPr marL="114300" lvl="1" indent="-114300" algn="l" defTabSz="533400">
            <a:lnSpc>
              <a:spcPct val="90000"/>
            </a:lnSpc>
            <a:spcBef>
              <a:spcPct val="0"/>
            </a:spcBef>
            <a:spcAft>
              <a:spcPct val="15000"/>
            </a:spcAft>
            <a:buChar char="•"/>
          </a:pPr>
          <a:r>
            <a:rPr lang="en-US" sz="1200" kern="1200"/>
            <a:t>Entry Advising</a:t>
          </a:r>
        </a:p>
        <a:p>
          <a:pPr marL="114300" lvl="1" indent="-114300" algn="l" defTabSz="533400">
            <a:lnSpc>
              <a:spcPct val="90000"/>
            </a:lnSpc>
            <a:spcBef>
              <a:spcPct val="0"/>
            </a:spcBef>
            <a:spcAft>
              <a:spcPct val="15000"/>
            </a:spcAft>
            <a:buChar char="•"/>
          </a:pPr>
          <a:r>
            <a:rPr lang="en-US" sz="1200" kern="1200"/>
            <a:t>Educational Planning</a:t>
          </a:r>
        </a:p>
        <a:p>
          <a:pPr marL="114300" lvl="1" indent="-114300" algn="l" defTabSz="533400">
            <a:lnSpc>
              <a:spcPct val="90000"/>
            </a:lnSpc>
            <a:spcBef>
              <a:spcPct val="0"/>
            </a:spcBef>
            <a:spcAft>
              <a:spcPct val="15000"/>
            </a:spcAft>
            <a:buChar char="•"/>
          </a:pPr>
          <a:r>
            <a:rPr lang="en-US" sz="1200" kern="1200"/>
            <a:t>Financial Planning</a:t>
          </a:r>
        </a:p>
      </dsp:txBody>
      <dsp:txXfrm>
        <a:off x="2482391" y="989143"/>
        <a:ext cx="1522673" cy="965621"/>
      </dsp:txXfrm>
    </dsp:sp>
    <dsp:sp modelId="{C513E4FA-0301-48DA-A747-B2F97F27B678}">
      <dsp:nvSpPr>
        <dsp:cNvPr id="0" name=""/>
        <dsp:cNvSpPr/>
      </dsp:nvSpPr>
      <dsp:spPr>
        <a:xfrm>
          <a:off x="3273853" y="-216678"/>
          <a:ext cx="2238353" cy="2238353"/>
        </a:xfrm>
        <a:prstGeom prst="circularArrow">
          <a:avLst>
            <a:gd name="adj1" fmla="val 4159"/>
            <a:gd name="adj2" fmla="val 524241"/>
            <a:gd name="adj3" fmla="val 19300249"/>
            <a:gd name="adj4" fmla="val 12575511"/>
            <a:gd name="adj5" fmla="val 485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BF6641-8F02-4E8D-8FC2-53F629725D65}">
      <dsp:nvSpPr>
        <dsp:cNvPr id="0" name=""/>
        <dsp:cNvSpPr/>
      </dsp:nvSpPr>
      <dsp:spPr>
        <a:xfrm>
          <a:off x="2804073" y="399625"/>
          <a:ext cx="1406895" cy="5594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Pathway Entry</a:t>
          </a:r>
        </a:p>
      </dsp:txBody>
      <dsp:txXfrm>
        <a:off x="2820459" y="416011"/>
        <a:ext cx="1374123" cy="526703"/>
      </dsp:txXfrm>
    </dsp:sp>
    <dsp:sp modelId="{65EC922D-DA05-4092-8319-D41FB2529016}">
      <dsp:nvSpPr>
        <dsp:cNvPr id="0" name=""/>
        <dsp:cNvSpPr/>
      </dsp:nvSpPr>
      <dsp:spPr>
        <a:xfrm>
          <a:off x="4654228" y="679363"/>
          <a:ext cx="1582757" cy="13054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200" b="0" kern="1200">
              <a:solidFill>
                <a:schemeClr val="dk1"/>
              </a:solidFill>
              <a:latin typeface="+mn-lt"/>
              <a:ea typeface="+mn-ea"/>
              <a:cs typeface="+mn-cs"/>
            </a:rPr>
            <a:t>Progress Monitoring</a:t>
          </a:r>
          <a:endParaRPr lang="en-US" sz="1200" kern="1200"/>
        </a:p>
        <a:p>
          <a:pPr marL="114300" lvl="1" indent="-114300" algn="l" defTabSz="533400">
            <a:lnSpc>
              <a:spcPct val="90000"/>
            </a:lnSpc>
            <a:spcBef>
              <a:spcPct val="0"/>
            </a:spcBef>
            <a:spcAft>
              <a:spcPct val="15000"/>
            </a:spcAft>
            <a:buChar char="•"/>
          </a:pPr>
          <a:r>
            <a:rPr lang="en-US" sz="1200" b="0" kern="1200">
              <a:solidFill>
                <a:schemeClr val="dk1"/>
              </a:solidFill>
              <a:latin typeface="+mn-lt"/>
              <a:ea typeface="+mn-ea"/>
              <a:cs typeface="+mn-cs"/>
            </a:rPr>
            <a:t>Completion Support</a:t>
          </a:r>
        </a:p>
        <a:p>
          <a:pPr marL="114300" lvl="1" indent="-114300" algn="l" defTabSz="533400">
            <a:lnSpc>
              <a:spcPct val="90000"/>
            </a:lnSpc>
            <a:spcBef>
              <a:spcPct val="0"/>
            </a:spcBef>
            <a:spcAft>
              <a:spcPct val="15000"/>
            </a:spcAft>
            <a:buChar char="•"/>
          </a:pPr>
          <a:r>
            <a:rPr lang="en-US" sz="1200" b="0" kern="1200">
              <a:solidFill>
                <a:schemeClr val="dk1"/>
              </a:solidFill>
              <a:latin typeface="+mn-lt"/>
              <a:ea typeface="+mn-ea"/>
              <a:cs typeface="+mn-cs"/>
            </a:rPr>
            <a:t>Degree Math and English in One Year</a:t>
          </a:r>
        </a:p>
      </dsp:txBody>
      <dsp:txXfrm>
        <a:off x="4684270" y="709405"/>
        <a:ext cx="1522673" cy="965621"/>
      </dsp:txXfrm>
    </dsp:sp>
    <dsp:sp modelId="{6D8B1F73-BC17-4FB6-A142-5D1E9A9DAC34}">
      <dsp:nvSpPr>
        <dsp:cNvPr id="0" name=""/>
        <dsp:cNvSpPr/>
      </dsp:nvSpPr>
      <dsp:spPr>
        <a:xfrm>
          <a:off x="5488922" y="793552"/>
          <a:ext cx="2036112" cy="2036112"/>
        </a:xfrm>
        <a:prstGeom prst="leftCircularArrow">
          <a:avLst>
            <a:gd name="adj1" fmla="val 4572"/>
            <a:gd name="adj2" fmla="val 582168"/>
            <a:gd name="adj3" fmla="val 2357679"/>
            <a:gd name="adj4" fmla="val 9024489"/>
            <a:gd name="adj5" fmla="val 53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346EE3-F70D-4B20-9BEB-D3216707CF3F}">
      <dsp:nvSpPr>
        <dsp:cNvPr id="0" name=""/>
        <dsp:cNvSpPr/>
      </dsp:nvSpPr>
      <dsp:spPr>
        <a:xfrm>
          <a:off x="5005952" y="1705069"/>
          <a:ext cx="1406895" cy="5594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Pathway Navigation</a:t>
          </a:r>
        </a:p>
      </dsp:txBody>
      <dsp:txXfrm>
        <a:off x="5022338" y="1721455"/>
        <a:ext cx="1374123" cy="526703"/>
      </dsp:txXfrm>
    </dsp:sp>
    <dsp:sp modelId="{C49FB03C-EDC8-4051-9919-FB33C8EEA761}">
      <dsp:nvSpPr>
        <dsp:cNvPr id="0" name=""/>
        <dsp:cNvSpPr/>
      </dsp:nvSpPr>
      <dsp:spPr>
        <a:xfrm>
          <a:off x="6856108" y="679363"/>
          <a:ext cx="1582757" cy="13054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b="0" i="0" u="none" kern="1200"/>
            <a:t>Engagement</a:t>
          </a:r>
          <a:endParaRPr lang="en-US" sz="1200" kern="1200"/>
        </a:p>
        <a:p>
          <a:pPr marL="114300" lvl="1" indent="-114300" algn="l" defTabSz="533400">
            <a:lnSpc>
              <a:spcPct val="90000"/>
            </a:lnSpc>
            <a:spcBef>
              <a:spcPct val="0"/>
            </a:spcBef>
            <a:spcAft>
              <a:spcPct val="15000"/>
            </a:spcAft>
            <a:buChar char="•"/>
          </a:pPr>
          <a:r>
            <a:rPr lang="en-US" sz="1200" b="0" i="0" u="none" kern="1200"/>
            <a:t>Effectiveness</a:t>
          </a:r>
          <a:endParaRPr lang="en-US" sz="1200" kern="1200"/>
        </a:p>
        <a:p>
          <a:pPr marL="114300" lvl="1" indent="-114300" algn="l" defTabSz="533400">
            <a:lnSpc>
              <a:spcPct val="90000"/>
            </a:lnSpc>
            <a:spcBef>
              <a:spcPct val="0"/>
            </a:spcBef>
            <a:spcAft>
              <a:spcPct val="15000"/>
            </a:spcAft>
            <a:buChar char="•"/>
          </a:pPr>
          <a:r>
            <a:rPr lang="en-US" sz="1200" b="0" i="0" u="none" kern="1200"/>
            <a:t>Improvement</a:t>
          </a:r>
          <a:endParaRPr lang="en-US" sz="1200" kern="1200"/>
        </a:p>
        <a:p>
          <a:pPr marL="114300" lvl="1" indent="-114300" algn="l" defTabSz="533400">
            <a:lnSpc>
              <a:spcPct val="90000"/>
            </a:lnSpc>
            <a:spcBef>
              <a:spcPct val="0"/>
            </a:spcBef>
            <a:spcAft>
              <a:spcPct val="15000"/>
            </a:spcAft>
            <a:buChar char="•"/>
          </a:pPr>
          <a:r>
            <a:rPr lang="en-US" sz="1200" b="0" i="0" u="none" kern="1200"/>
            <a:t>Inclusion</a:t>
          </a:r>
          <a:endParaRPr lang="en-US" sz="1200" b="0" kern="1200"/>
        </a:p>
        <a:p>
          <a:pPr marL="114300" lvl="1" indent="-114300" algn="l" defTabSz="533400">
            <a:lnSpc>
              <a:spcPct val="90000"/>
            </a:lnSpc>
            <a:spcBef>
              <a:spcPct val="0"/>
            </a:spcBef>
            <a:spcAft>
              <a:spcPct val="15000"/>
            </a:spcAft>
            <a:buChar char="•"/>
          </a:pPr>
          <a:r>
            <a:rPr lang="en-US" sz="1200" b="0" i="0" u="none" kern="1200"/>
            <a:t>Alignment</a:t>
          </a:r>
          <a:endParaRPr lang="en-US" sz="1200" kern="1200"/>
        </a:p>
      </dsp:txBody>
      <dsp:txXfrm>
        <a:off x="6886150" y="989143"/>
        <a:ext cx="1522673" cy="965621"/>
      </dsp:txXfrm>
    </dsp:sp>
    <dsp:sp modelId="{7266E2FE-682E-46B3-A3DE-F26BBAB150AE}">
      <dsp:nvSpPr>
        <dsp:cNvPr id="0" name=""/>
        <dsp:cNvSpPr/>
      </dsp:nvSpPr>
      <dsp:spPr>
        <a:xfrm>
          <a:off x="7207831" y="399625"/>
          <a:ext cx="1406895" cy="5594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Teaching &amp; Learning</a:t>
          </a:r>
        </a:p>
      </dsp:txBody>
      <dsp:txXfrm>
        <a:off x="7224217" y="416011"/>
        <a:ext cx="1374123" cy="5267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2C009-B787-4DE8-9D06-ECEEE2AF9F07}">
      <dsp:nvSpPr>
        <dsp:cNvPr id="0" name=""/>
        <dsp:cNvSpPr/>
      </dsp:nvSpPr>
      <dsp:spPr>
        <a:xfrm>
          <a:off x="0" y="458"/>
          <a:ext cx="8336975" cy="10731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EF63D3-8246-4CDA-B920-18F7505511E7}">
      <dsp:nvSpPr>
        <dsp:cNvPr id="0" name=""/>
        <dsp:cNvSpPr/>
      </dsp:nvSpPr>
      <dsp:spPr>
        <a:xfrm>
          <a:off x="324636" y="241924"/>
          <a:ext cx="590248" cy="5902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209966-260E-45F3-9276-5C69300BF3E0}">
      <dsp:nvSpPr>
        <dsp:cNvPr id="0" name=""/>
        <dsp:cNvSpPr/>
      </dsp:nvSpPr>
      <dsp:spPr>
        <a:xfrm>
          <a:off x="1239522" y="458"/>
          <a:ext cx="7097452" cy="1073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578" tIns="113578" rIns="113578" bIns="113578" numCol="1" spcCol="1270" anchor="ctr" anchorCtr="0">
          <a:noAutofit/>
        </a:bodyPr>
        <a:lstStyle/>
        <a:p>
          <a:pPr marL="0" lvl="0" indent="0" algn="l" defTabSz="1111250">
            <a:lnSpc>
              <a:spcPct val="100000"/>
            </a:lnSpc>
            <a:spcBef>
              <a:spcPct val="0"/>
            </a:spcBef>
            <a:spcAft>
              <a:spcPct val="35000"/>
            </a:spcAft>
            <a:buNone/>
          </a:pPr>
          <a:r>
            <a:rPr lang="en-US" sz="2500" kern="1200" dirty="0"/>
            <a:t>Revising the Advising Model</a:t>
          </a:r>
        </a:p>
      </dsp:txBody>
      <dsp:txXfrm>
        <a:off x="1239522" y="458"/>
        <a:ext cx="7097452" cy="1073179"/>
      </dsp:txXfrm>
    </dsp:sp>
    <dsp:sp modelId="{317C6878-D49A-4246-BACA-6EAE68650A93}">
      <dsp:nvSpPr>
        <dsp:cNvPr id="0" name=""/>
        <dsp:cNvSpPr/>
      </dsp:nvSpPr>
      <dsp:spPr>
        <a:xfrm>
          <a:off x="0" y="1341933"/>
          <a:ext cx="8336975" cy="10731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09BA02-D6E9-46AC-A504-DFE381DDD7AB}">
      <dsp:nvSpPr>
        <dsp:cNvPr id="0" name=""/>
        <dsp:cNvSpPr/>
      </dsp:nvSpPr>
      <dsp:spPr>
        <a:xfrm>
          <a:off x="324636" y="1583398"/>
          <a:ext cx="590248" cy="5902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54C0F5-BF9C-47D3-9077-EE80D22FE0DC}">
      <dsp:nvSpPr>
        <dsp:cNvPr id="0" name=""/>
        <dsp:cNvSpPr/>
      </dsp:nvSpPr>
      <dsp:spPr>
        <a:xfrm>
          <a:off x="1239522" y="1341933"/>
          <a:ext cx="7097452" cy="1073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578" tIns="113578" rIns="113578" bIns="113578" numCol="1" spcCol="1270" anchor="ctr" anchorCtr="0">
          <a:noAutofit/>
        </a:bodyPr>
        <a:lstStyle/>
        <a:p>
          <a:pPr marL="0" lvl="0" indent="0" algn="l" defTabSz="1111250">
            <a:lnSpc>
              <a:spcPct val="100000"/>
            </a:lnSpc>
            <a:spcBef>
              <a:spcPct val="0"/>
            </a:spcBef>
            <a:spcAft>
              <a:spcPct val="35000"/>
            </a:spcAft>
            <a:buNone/>
          </a:pPr>
          <a:r>
            <a:rPr lang="en-US" sz="2500" kern="1200" dirty="0"/>
            <a:t>Math and English Self-placement</a:t>
          </a:r>
        </a:p>
      </dsp:txBody>
      <dsp:txXfrm>
        <a:off x="1239522" y="1341933"/>
        <a:ext cx="7097452" cy="1073179"/>
      </dsp:txXfrm>
    </dsp:sp>
    <dsp:sp modelId="{7808F606-9A54-4770-8604-CA93C392159E}">
      <dsp:nvSpPr>
        <dsp:cNvPr id="0" name=""/>
        <dsp:cNvSpPr/>
      </dsp:nvSpPr>
      <dsp:spPr>
        <a:xfrm>
          <a:off x="0" y="2683407"/>
          <a:ext cx="8336975" cy="10731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1E7A7F-5EA0-4F0D-8A0F-9E13E3CE974D}">
      <dsp:nvSpPr>
        <dsp:cNvPr id="0" name=""/>
        <dsp:cNvSpPr/>
      </dsp:nvSpPr>
      <dsp:spPr>
        <a:xfrm>
          <a:off x="324636" y="2924873"/>
          <a:ext cx="590248" cy="5902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3A912A-DC2D-4420-BF91-8A6F538EF50D}">
      <dsp:nvSpPr>
        <dsp:cNvPr id="0" name=""/>
        <dsp:cNvSpPr/>
      </dsp:nvSpPr>
      <dsp:spPr>
        <a:xfrm>
          <a:off x="1239522" y="2683407"/>
          <a:ext cx="7097452" cy="1073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578" tIns="113578" rIns="113578" bIns="113578" numCol="1" spcCol="1270" anchor="ctr" anchorCtr="0">
          <a:noAutofit/>
        </a:bodyPr>
        <a:lstStyle/>
        <a:p>
          <a:pPr marL="0" lvl="0" indent="0" algn="l" defTabSz="1111250">
            <a:lnSpc>
              <a:spcPct val="100000"/>
            </a:lnSpc>
            <a:spcBef>
              <a:spcPct val="0"/>
            </a:spcBef>
            <a:spcAft>
              <a:spcPct val="35000"/>
            </a:spcAft>
            <a:buNone/>
          </a:pPr>
          <a:r>
            <a:rPr lang="en-US" sz="2500" kern="1200" dirty="0"/>
            <a:t>College 101: College Success</a:t>
          </a:r>
        </a:p>
      </dsp:txBody>
      <dsp:txXfrm>
        <a:off x="1239522" y="2683407"/>
        <a:ext cx="7097452" cy="10731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C5951-1F7F-4D24-A53D-7E228D88210C}">
      <dsp:nvSpPr>
        <dsp:cNvPr id="0" name=""/>
        <dsp:cNvSpPr/>
      </dsp:nvSpPr>
      <dsp:spPr>
        <a:xfrm>
          <a:off x="0" y="401987"/>
          <a:ext cx="8337550" cy="1014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087" tIns="291592" rIns="64708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Less confusion regarding advisor changing</a:t>
          </a:r>
        </a:p>
        <a:p>
          <a:pPr marL="228600" lvl="2" indent="-114300" algn="l" defTabSz="622300">
            <a:lnSpc>
              <a:spcPct val="90000"/>
            </a:lnSpc>
            <a:spcBef>
              <a:spcPct val="0"/>
            </a:spcBef>
            <a:spcAft>
              <a:spcPct val="15000"/>
            </a:spcAft>
            <a:buChar char="•"/>
          </a:pPr>
          <a:r>
            <a:rPr lang="en-US" sz="1400" kern="1200"/>
            <a:t>Prior: </a:t>
          </a:r>
          <a:r>
            <a:rPr lang="en-US" sz="1400" kern="1200" err="1"/>
            <a:t>BEdA</a:t>
          </a:r>
          <a:r>
            <a:rPr lang="en-US" sz="1400" kern="1200"/>
            <a:t> Navigator, to Advisor for a few quarters, to Faculty Advisor</a:t>
          </a:r>
        </a:p>
        <a:p>
          <a:pPr marL="228600" lvl="2" indent="-114300" algn="l" defTabSz="622300">
            <a:lnSpc>
              <a:spcPct val="90000"/>
            </a:lnSpc>
            <a:spcBef>
              <a:spcPct val="0"/>
            </a:spcBef>
            <a:spcAft>
              <a:spcPct val="15000"/>
            </a:spcAft>
            <a:buChar char="•"/>
          </a:pPr>
          <a:r>
            <a:rPr lang="en-US" sz="1400" kern="1200"/>
            <a:t>Now: </a:t>
          </a:r>
          <a:r>
            <a:rPr lang="en-US" sz="1400" kern="1200" err="1"/>
            <a:t>BEdA</a:t>
          </a:r>
          <a:r>
            <a:rPr lang="en-US" sz="1400" kern="1200"/>
            <a:t> Navigator to Advisor</a:t>
          </a:r>
        </a:p>
      </dsp:txBody>
      <dsp:txXfrm>
        <a:off x="0" y="401987"/>
        <a:ext cx="8337550" cy="1014300"/>
      </dsp:txXfrm>
    </dsp:sp>
    <dsp:sp modelId="{5BB35907-A849-4CE3-91E0-2CDFA1D58FEC}">
      <dsp:nvSpPr>
        <dsp:cNvPr id="0" name=""/>
        <dsp:cNvSpPr/>
      </dsp:nvSpPr>
      <dsp:spPr>
        <a:xfrm>
          <a:off x="416877" y="195347"/>
          <a:ext cx="5836285"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598" tIns="0" rIns="220598" bIns="0" numCol="1" spcCol="1270" anchor="ctr" anchorCtr="0">
          <a:noAutofit/>
        </a:bodyPr>
        <a:lstStyle/>
        <a:p>
          <a:pPr marL="0" lvl="0" indent="0" algn="l" defTabSz="622300">
            <a:lnSpc>
              <a:spcPct val="90000"/>
            </a:lnSpc>
            <a:spcBef>
              <a:spcPct val="0"/>
            </a:spcBef>
            <a:spcAft>
              <a:spcPct val="35000"/>
            </a:spcAft>
            <a:buNone/>
          </a:pPr>
          <a:r>
            <a:rPr lang="en-US" sz="1400" kern="1200"/>
            <a:t>Advising Changes</a:t>
          </a:r>
        </a:p>
      </dsp:txBody>
      <dsp:txXfrm>
        <a:off x="437052" y="215522"/>
        <a:ext cx="5795935" cy="372930"/>
      </dsp:txXfrm>
    </dsp:sp>
    <dsp:sp modelId="{9D0602A6-FF23-4921-AC1C-0F0151F4F998}">
      <dsp:nvSpPr>
        <dsp:cNvPr id="0" name=""/>
        <dsp:cNvSpPr/>
      </dsp:nvSpPr>
      <dsp:spPr>
        <a:xfrm>
          <a:off x="0" y="1698527"/>
          <a:ext cx="8337550" cy="1014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087" tIns="291592" rIns="64708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Students have more input in their education</a:t>
          </a:r>
        </a:p>
        <a:p>
          <a:pPr marL="228600" lvl="2" indent="-114300" algn="l" defTabSz="622300">
            <a:lnSpc>
              <a:spcPct val="90000"/>
            </a:lnSpc>
            <a:spcBef>
              <a:spcPct val="0"/>
            </a:spcBef>
            <a:spcAft>
              <a:spcPct val="15000"/>
            </a:spcAft>
            <a:buChar char="•"/>
          </a:pPr>
          <a:r>
            <a:rPr lang="en-US" sz="1400" kern="1200"/>
            <a:t>Can play it safe or try to challenge themselves</a:t>
          </a:r>
        </a:p>
        <a:p>
          <a:pPr marL="228600" lvl="2" indent="-114300" algn="l" defTabSz="622300">
            <a:lnSpc>
              <a:spcPct val="90000"/>
            </a:lnSpc>
            <a:spcBef>
              <a:spcPct val="0"/>
            </a:spcBef>
            <a:spcAft>
              <a:spcPct val="15000"/>
            </a:spcAft>
            <a:buChar char="•"/>
          </a:pPr>
          <a:r>
            <a:rPr lang="en-US" sz="1400" kern="1200"/>
            <a:t>Allows them to learn about resources on campus, problem solving</a:t>
          </a:r>
        </a:p>
      </dsp:txBody>
      <dsp:txXfrm>
        <a:off x="0" y="1698527"/>
        <a:ext cx="8337550" cy="1014300"/>
      </dsp:txXfrm>
    </dsp:sp>
    <dsp:sp modelId="{B0F64B78-C561-44CB-B07A-5E40750AB2A6}">
      <dsp:nvSpPr>
        <dsp:cNvPr id="0" name=""/>
        <dsp:cNvSpPr/>
      </dsp:nvSpPr>
      <dsp:spPr>
        <a:xfrm>
          <a:off x="416877" y="1491887"/>
          <a:ext cx="5836285"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598" tIns="0" rIns="220598" bIns="0" numCol="1" spcCol="1270" anchor="ctr" anchorCtr="0">
          <a:noAutofit/>
        </a:bodyPr>
        <a:lstStyle/>
        <a:p>
          <a:pPr marL="0" lvl="0" indent="0" algn="l" defTabSz="622300">
            <a:lnSpc>
              <a:spcPct val="90000"/>
            </a:lnSpc>
            <a:spcBef>
              <a:spcPct val="0"/>
            </a:spcBef>
            <a:spcAft>
              <a:spcPct val="35000"/>
            </a:spcAft>
            <a:buNone/>
          </a:pPr>
          <a:r>
            <a:rPr lang="en-US" sz="1400" kern="1200"/>
            <a:t>Math and English Self-Placement</a:t>
          </a:r>
        </a:p>
      </dsp:txBody>
      <dsp:txXfrm>
        <a:off x="437052" y="1512062"/>
        <a:ext cx="5795935" cy="372930"/>
      </dsp:txXfrm>
    </dsp:sp>
    <dsp:sp modelId="{552FC037-4485-4F11-BF1E-B1800C7FBD45}">
      <dsp:nvSpPr>
        <dsp:cNvPr id="0" name=""/>
        <dsp:cNvSpPr/>
      </dsp:nvSpPr>
      <dsp:spPr>
        <a:xfrm>
          <a:off x="0" y="2995067"/>
          <a:ext cx="8337550" cy="1014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087" tIns="291592" rIns="647087"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a:t>Allows </a:t>
          </a:r>
          <a:r>
            <a:rPr lang="en-US" sz="1400" kern="1200" err="1"/>
            <a:t>BEdA</a:t>
          </a:r>
          <a:r>
            <a:rPr lang="en-US" sz="1400" kern="1200"/>
            <a:t> students with knowledge of campus to share that knowledge with classmates</a:t>
          </a:r>
          <a:endParaRPr lang="en-US" sz="1400" kern="1200">
            <a:latin typeface="Franklin Gothic Medium"/>
          </a:endParaRPr>
        </a:p>
        <a:p>
          <a:pPr marL="228600" lvl="2" indent="-114300" algn="l" defTabSz="622300" rtl="0">
            <a:lnSpc>
              <a:spcPct val="90000"/>
            </a:lnSpc>
            <a:spcBef>
              <a:spcPct val="0"/>
            </a:spcBef>
            <a:spcAft>
              <a:spcPct val="15000"/>
            </a:spcAft>
            <a:buChar char="•"/>
          </a:pPr>
          <a:r>
            <a:rPr lang="en-US" sz="1400" kern="1200">
              <a:latin typeface="Franklin Gothic Medium"/>
            </a:rPr>
            <a:t>Builds confidence and </a:t>
          </a:r>
          <a:r>
            <a:rPr lang="en-US" sz="1400" b="0" kern="1200">
              <a:latin typeface="Franklin Gothic Medium"/>
            </a:rPr>
            <a:t>allows them to see themselves as part of the campus community</a:t>
          </a:r>
        </a:p>
        <a:p>
          <a:pPr marL="114300" lvl="1" indent="-114300" algn="l" defTabSz="622300" rtl="0">
            <a:lnSpc>
              <a:spcPct val="90000"/>
            </a:lnSpc>
            <a:spcBef>
              <a:spcPct val="0"/>
            </a:spcBef>
            <a:spcAft>
              <a:spcPct val="15000"/>
            </a:spcAft>
            <a:buChar char="•"/>
          </a:pPr>
          <a:r>
            <a:rPr lang="en-US" sz="1400" b="0" kern="1200" dirty="0">
              <a:latin typeface="Franklin Gothic Medium"/>
            </a:rPr>
            <a:t>A place to ask questions without the stigma of "you should know this already"</a:t>
          </a:r>
          <a:endParaRPr lang="en-US" sz="1400" b="0" kern="1200" dirty="0"/>
        </a:p>
      </dsp:txBody>
      <dsp:txXfrm>
        <a:off x="0" y="2995067"/>
        <a:ext cx="8337550" cy="1014300"/>
      </dsp:txXfrm>
    </dsp:sp>
    <dsp:sp modelId="{40332331-6EDB-4214-8638-B189DA3024D5}">
      <dsp:nvSpPr>
        <dsp:cNvPr id="0" name=""/>
        <dsp:cNvSpPr/>
      </dsp:nvSpPr>
      <dsp:spPr>
        <a:xfrm>
          <a:off x="416877" y="2788427"/>
          <a:ext cx="5836285"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598" tIns="0" rIns="220598" bIns="0" numCol="1" spcCol="1270" anchor="ctr" anchorCtr="0">
          <a:noAutofit/>
        </a:bodyPr>
        <a:lstStyle/>
        <a:p>
          <a:pPr marL="0" lvl="0" indent="0" algn="l" defTabSz="622300">
            <a:lnSpc>
              <a:spcPct val="90000"/>
            </a:lnSpc>
            <a:spcBef>
              <a:spcPct val="0"/>
            </a:spcBef>
            <a:spcAft>
              <a:spcPct val="35000"/>
            </a:spcAft>
            <a:buNone/>
          </a:pPr>
          <a:r>
            <a:rPr lang="en-US" sz="1400" kern="1200"/>
            <a:t>College 101: Student Success</a:t>
          </a:r>
        </a:p>
      </dsp:txBody>
      <dsp:txXfrm>
        <a:off x="437052" y="2808602"/>
        <a:ext cx="5795935" cy="372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87984-33ED-4CDA-A1EC-B3CA9096BEEF}">
      <dsp:nvSpPr>
        <dsp:cNvPr id="0" name=""/>
        <dsp:cNvSpPr/>
      </dsp:nvSpPr>
      <dsp:spPr>
        <a:xfrm>
          <a:off x="0" y="384072"/>
          <a:ext cx="8336975" cy="1020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042" tIns="374904" rIns="64704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Discussions in classes are enriched </a:t>
          </a:r>
        </a:p>
        <a:p>
          <a:pPr marL="171450" lvl="1" indent="-171450" algn="l" defTabSz="800100">
            <a:lnSpc>
              <a:spcPct val="90000"/>
            </a:lnSpc>
            <a:spcBef>
              <a:spcPct val="0"/>
            </a:spcBef>
            <a:spcAft>
              <a:spcPct val="15000"/>
            </a:spcAft>
            <a:buChar char="•"/>
          </a:pPr>
          <a:r>
            <a:rPr lang="en-US" sz="1800" kern="1200"/>
            <a:t>They are remarkable resources for information about the community</a:t>
          </a:r>
        </a:p>
      </dsp:txBody>
      <dsp:txXfrm>
        <a:off x="0" y="384072"/>
        <a:ext cx="8336975" cy="1020600"/>
      </dsp:txXfrm>
    </dsp:sp>
    <dsp:sp modelId="{29F48218-DFDB-4ACE-BEDA-14BB0EDDD4F5}">
      <dsp:nvSpPr>
        <dsp:cNvPr id="0" name=""/>
        <dsp:cNvSpPr/>
      </dsp:nvSpPr>
      <dsp:spPr>
        <a:xfrm>
          <a:off x="416848" y="118392"/>
          <a:ext cx="5835882"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582" tIns="0" rIns="220582" bIns="0" numCol="1" spcCol="1270" anchor="ctr" anchorCtr="0">
          <a:noAutofit/>
        </a:bodyPr>
        <a:lstStyle/>
        <a:p>
          <a:pPr marL="0" lvl="0" indent="0" algn="l" defTabSz="800100">
            <a:lnSpc>
              <a:spcPct val="90000"/>
            </a:lnSpc>
            <a:spcBef>
              <a:spcPct val="0"/>
            </a:spcBef>
            <a:spcAft>
              <a:spcPct val="35000"/>
            </a:spcAft>
            <a:buNone/>
          </a:pPr>
          <a:r>
            <a:rPr lang="en-US" sz="1800" kern="1200" dirty="0"/>
            <a:t>Find ways to teach with them, not to them</a:t>
          </a:r>
        </a:p>
      </dsp:txBody>
      <dsp:txXfrm>
        <a:off x="442787" y="144331"/>
        <a:ext cx="5784004" cy="479482"/>
      </dsp:txXfrm>
    </dsp:sp>
    <dsp:sp modelId="{F53AD20E-15B6-4ACE-9BDB-868401DED912}">
      <dsp:nvSpPr>
        <dsp:cNvPr id="0" name=""/>
        <dsp:cNvSpPr/>
      </dsp:nvSpPr>
      <dsp:spPr>
        <a:xfrm>
          <a:off x="0" y="1767553"/>
          <a:ext cx="8336975" cy="1871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042" tIns="374904" rIns="64704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Some ask if college is even for them</a:t>
          </a:r>
        </a:p>
        <a:p>
          <a:pPr marL="171450" lvl="1" indent="-171450" algn="l" defTabSz="800100">
            <a:lnSpc>
              <a:spcPct val="90000"/>
            </a:lnSpc>
            <a:spcBef>
              <a:spcPct val="0"/>
            </a:spcBef>
            <a:spcAft>
              <a:spcPct val="15000"/>
            </a:spcAft>
            <a:buChar char="•"/>
          </a:pPr>
          <a:r>
            <a:rPr lang="en-US" sz="1800" kern="1200"/>
            <a:t>Lots of community and confidence building</a:t>
          </a:r>
        </a:p>
        <a:p>
          <a:pPr marL="171450" lvl="1" indent="-171450" algn="l" defTabSz="800100">
            <a:lnSpc>
              <a:spcPct val="90000"/>
            </a:lnSpc>
            <a:spcBef>
              <a:spcPct val="0"/>
            </a:spcBef>
            <a:spcAft>
              <a:spcPct val="15000"/>
            </a:spcAft>
            <a:buChar char="•"/>
          </a:pPr>
          <a:r>
            <a:rPr lang="en-US" sz="1800" kern="1200"/>
            <a:t>Conversations about availability and location of jobs</a:t>
          </a:r>
        </a:p>
        <a:p>
          <a:pPr marL="342900" lvl="2" indent="-171450" algn="l" defTabSz="800100">
            <a:lnSpc>
              <a:spcPct val="90000"/>
            </a:lnSpc>
            <a:spcBef>
              <a:spcPct val="0"/>
            </a:spcBef>
            <a:spcAft>
              <a:spcPct val="15000"/>
            </a:spcAft>
            <a:buChar char="•"/>
          </a:pPr>
          <a:r>
            <a:rPr lang="en-US" sz="1800" kern="1200"/>
            <a:t>Pay is a huge issue</a:t>
          </a:r>
        </a:p>
        <a:p>
          <a:pPr marL="342900" lvl="2" indent="-171450" algn="l" defTabSz="800100">
            <a:lnSpc>
              <a:spcPct val="90000"/>
            </a:lnSpc>
            <a:spcBef>
              <a:spcPct val="0"/>
            </a:spcBef>
            <a:spcAft>
              <a:spcPct val="15000"/>
            </a:spcAft>
            <a:buChar char="•"/>
          </a:pPr>
          <a:r>
            <a:rPr lang="en-US" sz="1800" kern="1200" dirty="0"/>
            <a:t>Generative AI discussion</a:t>
          </a:r>
        </a:p>
      </dsp:txBody>
      <dsp:txXfrm>
        <a:off x="0" y="1767553"/>
        <a:ext cx="8336975" cy="1871100"/>
      </dsp:txXfrm>
    </dsp:sp>
    <dsp:sp modelId="{92F7FBC8-52DD-4547-8A02-7EC285C64D33}">
      <dsp:nvSpPr>
        <dsp:cNvPr id="0" name=""/>
        <dsp:cNvSpPr/>
      </dsp:nvSpPr>
      <dsp:spPr>
        <a:xfrm>
          <a:off x="416848" y="1501873"/>
          <a:ext cx="5835882"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582" tIns="0" rIns="220582" bIns="0" numCol="1" spcCol="1270" anchor="ctr" anchorCtr="0">
          <a:noAutofit/>
        </a:bodyPr>
        <a:lstStyle/>
        <a:p>
          <a:pPr marL="0" lvl="0" indent="0" algn="l" defTabSz="800100">
            <a:lnSpc>
              <a:spcPct val="90000"/>
            </a:lnSpc>
            <a:spcBef>
              <a:spcPct val="0"/>
            </a:spcBef>
            <a:spcAft>
              <a:spcPct val="35000"/>
            </a:spcAft>
            <a:buNone/>
          </a:pPr>
          <a:r>
            <a:rPr lang="en-US" sz="1800" kern="1200"/>
            <a:t>Discussions around time management, grit, and financial aid </a:t>
          </a:r>
        </a:p>
      </dsp:txBody>
      <dsp:txXfrm>
        <a:off x="442787" y="1527812"/>
        <a:ext cx="5784004"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7/18/2024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7/18/2024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a:t>Presenter(s)</a:t>
            </a:r>
            <a:br>
              <a:rPr lang="en-US"/>
            </a:br>
            <a:r>
              <a:rPr lang="en-US"/>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7/18/2024</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68262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7/18/2024</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7/18/2024</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7/18/2024</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7/18/2024</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7/18/2024</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7/18/2024</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7/18/2024</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7/18/2024</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lIns="91440" tIns="45720" rIns="91440" bIns="45720" anchor="t"/>
          <a:lstStyle/>
          <a:p>
            <a:r>
              <a:rPr lang="en-US" sz="2400">
                <a:ea typeface="+mn-lt"/>
                <a:cs typeface="+mn-lt"/>
              </a:rPr>
              <a:t>A Path to Student Success</a:t>
            </a:r>
            <a:endParaRPr lang="en-US" sz="2400"/>
          </a:p>
          <a:p>
            <a:endParaRPr lang="en-US" sz="3600">
              <a:solidFill>
                <a:schemeClr val="bg1"/>
              </a:solidFill>
            </a:endParaRPr>
          </a:p>
          <a:p>
            <a:endParaRPr lang="en-US"/>
          </a:p>
        </p:txBody>
      </p:sp>
      <p:sp>
        <p:nvSpPr>
          <p:cNvPr id="4" name="Title 3"/>
          <p:cNvSpPr>
            <a:spLocks noGrp="1"/>
          </p:cNvSpPr>
          <p:nvPr>
            <p:ph type="title"/>
          </p:nvPr>
        </p:nvSpPr>
        <p:spPr>
          <a:xfrm>
            <a:off x="369888" y="3425940"/>
            <a:ext cx="8336975" cy="999259"/>
          </a:xfrm>
        </p:spPr>
        <p:txBody>
          <a:bodyPr lIns="91440" tIns="45720" rIns="91440" bIns="45720" anchor="t"/>
          <a:lstStyle/>
          <a:p>
            <a:r>
              <a:rPr lang="en-US" dirty="0">
                <a:ea typeface="+mj-lt"/>
                <a:cs typeface="+mj-lt"/>
              </a:rPr>
              <a:t>Integrating </a:t>
            </a:r>
            <a:r>
              <a:rPr lang="en-US" dirty="0" err="1">
                <a:ea typeface="+mj-lt"/>
                <a:cs typeface="+mj-lt"/>
              </a:rPr>
              <a:t>BEdA</a:t>
            </a:r>
            <a:r>
              <a:rPr lang="en-US" dirty="0">
                <a:ea typeface="+mj-lt"/>
                <a:cs typeface="+mj-lt"/>
              </a:rPr>
              <a:t> into Guided Pathways</a:t>
            </a:r>
            <a:endParaRPr lang="en-US" dirty="0"/>
          </a:p>
        </p:txBody>
      </p:sp>
      <p:sp>
        <p:nvSpPr>
          <p:cNvPr id="6" name="Text Placeholder 5"/>
          <p:cNvSpPr>
            <a:spLocks noGrp="1"/>
          </p:cNvSpPr>
          <p:nvPr>
            <p:ph type="body" sz="quarter" idx="10"/>
          </p:nvPr>
        </p:nvSpPr>
        <p:spPr/>
        <p:txBody>
          <a:bodyPr/>
          <a:lstStyle/>
          <a:p>
            <a:r>
              <a:rPr lang="en-US"/>
              <a:t>Alicia Peebles</a:t>
            </a:r>
          </a:p>
          <a:p>
            <a:r>
              <a:rPr lang="en-US"/>
              <a:t>July 23</a:t>
            </a:r>
            <a:r>
              <a:rPr lang="en-US" baseline="30000"/>
              <a:t>rd</a:t>
            </a:r>
            <a:r>
              <a:rPr lang="en-US"/>
              <a:t>, 2024</a:t>
            </a:r>
          </a:p>
        </p:txBody>
      </p:sp>
    </p:spTree>
    <p:extLst>
      <p:ext uri="{BB962C8B-B14F-4D97-AF65-F5344CB8AC3E}">
        <p14:creationId xmlns:p14="http://schemas.microsoft.com/office/powerpoint/2010/main" val="328378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coma Community College's college-level math pathway">
            <a:extLst>
              <a:ext uri="{FF2B5EF4-FFF2-40B4-BE49-F238E27FC236}">
                <a16:creationId xmlns:a16="http://schemas.microsoft.com/office/drawing/2014/main" id="{5F741017-93D8-4154-C439-08AA967DF889}"/>
              </a:ext>
            </a:extLst>
          </p:cNvPr>
          <p:cNvPicPr>
            <a:picLocks noGrp="1" noChangeAspect="1"/>
          </p:cNvPicPr>
          <p:nvPr>
            <p:ph idx="1"/>
          </p:nvPr>
        </p:nvPicPr>
        <p:blipFill>
          <a:blip r:embed="rId2"/>
          <a:stretch>
            <a:fillRect/>
          </a:stretch>
        </p:blipFill>
        <p:spPr>
          <a:xfrm>
            <a:off x="1555177" y="1339850"/>
            <a:ext cx="6033647" cy="4178300"/>
          </a:xfrm>
          <a:prstGeom prst="rect">
            <a:avLst/>
          </a:prstGeom>
        </p:spPr>
      </p:pic>
      <p:sp>
        <p:nvSpPr>
          <p:cNvPr id="2" name="Title 1">
            <a:extLst>
              <a:ext uri="{FF2B5EF4-FFF2-40B4-BE49-F238E27FC236}">
                <a16:creationId xmlns:a16="http://schemas.microsoft.com/office/drawing/2014/main" id="{1B78FEEE-C900-CF28-D2EC-47C7D279C8C1}"/>
              </a:ext>
            </a:extLst>
          </p:cNvPr>
          <p:cNvSpPr>
            <a:spLocks noGrp="1"/>
          </p:cNvSpPr>
          <p:nvPr>
            <p:ph type="title"/>
          </p:nvPr>
        </p:nvSpPr>
        <p:spPr>
          <a:xfrm>
            <a:off x="318199" y="-797070"/>
            <a:ext cx="8336975" cy="797070"/>
          </a:xfrm>
        </p:spPr>
        <p:txBody>
          <a:bodyPr/>
          <a:lstStyle/>
          <a:p>
            <a:r>
              <a:rPr lang="en-US"/>
              <a:t>TCC Math Sequence</a:t>
            </a:r>
            <a:endParaRPr lang="en-US" dirty="0"/>
          </a:p>
        </p:txBody>
      </p:sp>
    </p:spTree>
    <p:extLst>
      <p:ext uri="{BB962C8B-B14F-4D97-AF65-F5344CB8AC3E}">
        <p14:creationId xmlns:p14="http://schemas.microsoft.com/office/powerpoint/2010/main" val="3974611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6A789-B4D2-0173-F5B7-F2AB97577D54}"/>
              </a:ext>
            </a:extLst>
          </p:cNvPr>
          <p:cNvSpPr>
            <a:spLocks noGrp="1"/>
          </p:cNvSpPr>
          <p:nvPr>
            <p:ph type="title"/>
          </p:nvPr>
        </p:nvSpPr>
        <p:spPr>
          <a:xfrm>
            <a:off x="623888" y="3307860"/>
            <a:ext cx="7886700" cy="1268518"/>
          </a:xfrm>
        </p:spPr>
        <p:txBody>
          <a:bodyPr vert="horz" lIns="68580" tIns="34290" rIns="68580" bIns="34290" rtlCol="0" anchor="b">
            <a:noAutofit/>
          </a:bodyPr>
          <a:lstStyle/>
          <a:p>
            <a:r>
              <a:rPr lang="en-US" sz="4800"/>
              <a:t>Guided Pathways sought to simplify the process </a:t>
            </a:r>
          </a:p>
        </p:txBody>
      </p:sp>
      <p:sp>
        <p:nvSpPr>
          <p:cNvPr id="3" name="Content Placeholder 2">
            <a:extLst>
              <a:ext uri="{FF2B5EF4-FFF2-40B4-BE49-F238E27FC236}">
                <a16:creationId xmlns:a16="http://schemas.microsoft.com/office/drawing/2014/main" id="{D1F157DE-F45F-5F40-E61C-52D2DDFDA4CB}"/>
              </a:ext>
            </a:extLst>
          </p:cNvPr>
          <p:cNvSpPr>
            <a:spLocks noGrp="1"/>
          </p:cNvSpPr>
          <p:nvPr>
            <p:ph type="body" idx="1"/>
          </p:nvPr>
        </p:nvSpPr>
        <p:spPr>
          <a:xfrm>
            <a:off x="623888" y="4589470"/>
            <a:ext cx="7886700" cy="1500187"/>
          </a:xfrm>
        </p:spPr>
        <p:txBody>
          <a:bodyPr vert="horz" lIns="68580" tIns="34290" rIns="68580" bIns="34290" rtlCol="0" anchor="t">
            <a:normAutofit/>
          </a:bodyPr>
          <a:lstStyle/>
          <a:p>
            <a:r>
              <a:rPr lang="en-US" sz="2400"/>
              <a:t>Get students on the path and to completion sooner, while increasing retention and success</a:t>
            </a:r>
          </a:p>
        </p:txBody>
      </p:sp>
      <p:sp>
        <p:nvSpPr>
          <p:cNvPr id="8" name="Slide Number Placeholder 3">
            <a:extLst>
              <a:ext uri="{FF2B5EF4-FFF2-40B4-BE49-F238E27FC236}">
                <a16:creationId xmlns:a16="http://schemas.microsoft.com/office/drawing/2014/main" id="{242B9EA8-8240-C435-8357-3E370747B057}"/>
              </a:ext>
            </a:extLst>
          </p:cNvPr>
          <p:cNvSpPr>
            <a:spLocks noGrp="1"/>
          </p:cNvSpPr>
          <p:nvPr>
            <p:ph type="sldNum" sz="quarter" idx="12"/>
          </p:nvPr>
        </p:nvSpPr>
        <p:spPr>
          <a:xfrm>
            <a:off x="8416636" y="6529852"/>
            <a:ext cx="457199" cy="191623"/>
          </a:xfrm>
        </p:spPr>
        <p:txBody>
          <a:bodyPr/>
          <a:lstStyle/>
          <a:p>
            <a:pPr>
              <a:spcAft>
                <a:spcPts val="600"/>
              </a:spcAft>
            </a:pPr>
            <a:fld id="{DEE5BC03-7CE3-4FE3-BC0A-0ACCA8AC1F24}" type="slidenum">
              <a:rPr lang="en-US" smtClean="0"/>
              <a:pPr>
                <a:spcAft>
                  <a:spcPts val="600"/>
                </a:spcAft>
              </a:pPr>
              <a:t>11</a:t>
            </a:fld>
            <a:endParaRPr lang="en-US"/>
          </a:p>
        </p:txBody>
      </p:sp>
    </p:spTree>
    <p:extLst>
      <p:ext uri="{BB962C8B-B14F-4D97-AF65-F5344CB8AC3E}">
        <p14:creationId xmlns:p14="http://schemas.microsoft.com/office/powerpoint/2010/main" val="1339315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67E85-2739-F0DB-CF80-57F15C2BCC1A}"/>
              </a:ext>
            </a:extLst>
          </p:cNvPr>
          <p:cNvSpPr>
            <a:spLocks noGrp="1"/>
          </p:cNvSpPr>
          <p:nvPr>
            <p:ph type="title"/>
          </p:nvPr>
        </p:nvSpPr>
        <p:spPr>
          <a:xfrm>
            <a:off x="403370" y="1385541"/>
            <a:ext cx="3588614" cy="1484131"/>
          </a:xfrm>
        </p:spPr>
        <p:txBody>
          <a:bodyPr vert="horz" lIns="68580" tIns="34290" rIns="68580" bIns="34290" rtlCol="0" anchor="b">
            <a:normAutofit/>
          </a:bodyPr>
          <a:lstStyle/>
          <a:p>
            <a:r>
              <a:rPr lang="en-US" sz="3200" kern="1200" cap="all" baseline="0">
                <a:latin typeface="+mj-lt"/>
                <a:ea typeface="+mj-ea"/>
                <a:cs typeface="+mj-cs"/>
              </a:rPr>
              <a:t>Where </a:t>
            </a:r>
            <a:r>
              <a:rPr lang="en-US" kern="1200" cap="all" baseline="0">
                <a:latin typeface="+mj-lt"/>
                <a:ea typeface="+mj-ea"/>
                <a:cs typeface="+mj-cs"/>
              </a:rPr>
              <a:t>Guided</a:t>
            </a:r>
            <a:r>
              <a:rPr lang="en-US" sz="3200" kern="1200" cap="all" baseline="0">
                <a:latin typeface="+mj-lt"/>
                <a:ea typeface="+mj-ea"/>
                <a:cs typeface="+mj-cs"/>
              </a:rPr>
              <a:t> Pathways Started at TCC </a:t>
            </a:r>
          </a:p>
        </p:txBody>
      </p:sp>
      <p:sp>
        <p:nvSpPr>
          <p:cNvPr id="3" name="TextBox 2">
            <a:extLst>
              <a:ext uri="{FF2B5EF4-FFF2-40B4-BE49-F238E27FC236}">
                <a16:creationId xmlns:a16="http://schemas.microsoft.com/office/drawing/2014/main" id="{F48CFBA6-DA92-E51B-2257-7DD1BCC8FAB1}"/>
              </a:ext>
            </a:extLst>
          </p:cNvPr>
          <p:cNvSpPr txBox="1"/>
          <p:nvPr/>
        </p:nvSpPr>
        <p:spPr>
          <a:xfrm>
            <a:off x="403370" y="2888673"/>
            <a:ext cx="3358139" cy="3542831"/>
          </a:xfrm>
          <a:prstGeom prst="rect">
            <a:avLst/>
          </a:prstGeom>
        </p:spPr>
        <p:txBody>
          <a:bodyPr rot="0" spcFirstLastPara="0" vertOverflow="overflow" horzOverflow="overflow" vert="horz" lIns="68580" tIns="34290" rIns="68580" bIns="34290" numCol="1" spcCol="0" rtlCol="0" fromWordArt="0" anchor="t" anchorCtr="0" forceAA="0" compatLnSpc="1">
            <a:prstTxWarp prst="textNoShape">
              <a:avLst/>
            </a:prstTxWarp>
            <a:normAutofit lnSpcReduction="10000"/>
          </a:bodyPr>
          <a:lstStyle/>
          <a:p>
            <a:pPr marL="285750" indent="-285750" defTabSz="914400">
              <a:lnSpc>
                <a:spcPct val="90000"/>
              </a:lnSpc>
              <a:spcBef>
                <a:spcPts val="1000"/>
              </a:spcBef>
              <a:buFont typeface="Arial"/>
              <a:buChar char="•"/>
            </a:pPr>
            <a:r>
              <a:rPr lang="en-US" sz="1600" kern="1200">
                <a:solidFill>
                  <a:srgbClr val="003764"/>
                </a:solidFill>
                <a:latin typeface="+mn-lt"/>
                <a:ea typeface="+mn-ea"/>
                <a:cs typeface="+mn-cs"/>
              </a:rPr>
              <a:t>Started at TCC in 2017</a:t>
            </a:r>
            <a:endParaRPr lang="en-US">
              <a:ea typeface="+mn-ea"/>
              <a:cs typeface="+mn-cs"/>
            </a:endParaRPr>
          </a:p>
          <a:p>
            <a:pPr marL="285750" indent="-285750" defTabSz="914400">
              <a:lnSpc>
                <a:spcPct val="90000"/>
              </a:lnSpc>
              <a:spcBef>
                <a:spcPts val="1000"/>
              </a:spcBef>
              <a:buFont typeface="Arial"/>
              <a:buChar char="•"/>
            </a:pPr>
            <a:r>
              <a:rPr lang="en-US" sz="1600" kern="1200">
                <a:solidFill>
                  <a:srgbClr val="003764"/>
                </a:solidFill>
                <a:latin typeface="+mn-lt"/>
                <a:ea typeface="+mn-ea"/>
                <a:cs typeface="+mn-cs"/>
              </a:rPr>
              <a:t>Began with Pillars and Workgroups</a:t>
            </a:r>
            <a:endParaRPr lang="en-US" sz="1600" kern="1200">
              <a:solidFill>
                <a:srgbClr val="003764"/>
              </a:solidFill>
              <a:latin typeface="+mn-lt"/>
            </a:endParaRPr>
          </a:p>
          <a:p>
            <a:pPr marL="285750" indent="-285750" defTabSz="914400">
              <a:lnSpc>
                <a:spcPct val="90000"/>
              </a:lnSpc>
              <a:spcBef>
                <a:spcPts val="1000"/>
              </a:spcBef>
              <a:buFont typeface="Arial"/>
              <a:buChar char="•"/>
            </a:pPr>
            <a:r>
              <a:rPr lang="en-US" sz="1600" kern="1200">
                <a:solidFill>
                  <a:srgbClr val="003764"/>
                </a:solidFill>
                <a:latin typeface="+mn-lt"/>
                <a:ea typeface="+mn-ea"/>
                <a:cs typeface="+mn-cs"/>
              </a:rPr>
              <a:t>Pillar teams were named after the four pillars (Mapping, Choosing and Entering, Keeping students on the Path, Ensure Learning), and a fifth team (Metrics and Tools)</a:t>
            </a:r>
            <a:endParaRPr lang="en-US" sz="1600" kern="1200">
              <a:solidFill>
                <a:srgbClr val="003764"/>
              </a:solidFill>
              <a:latin typeface="+mn-lt"/>
            </a:endParaRPr>
          </a:p>
          <a:p>
            <a:pPr marL="285750" indent="-285750" defTabSz="914400">
              <a:lnSpc>
                <a:spcPct val="90000"/>
              </a:lnSpc>
              <a:spcBef>
                <a:spcPts val="1000"/>
              </a:spcBef>
              <a:buFont typeface="Arial"/>
              <a:buChar char="•"/>
            </a:pPr>
            <a:r>
              <a:rPr lang="en-US" sz="1600" kern="1200">
                <a:solidFill>
                  <a:srgbClr val="003764"/>
                </a:solidFill>
                <a:latin typeface="+mn-lt"/>
                <a:ea typeface="+mn-ea"/>
                <a:cs typeface="+mn-cs"/>
              </a:rPr>
              <a:t>Campus wide participation</a:t>
            </a:r>
            <a:endParaRPr lang="en-US" sz="1600" kern="1200">
              <a:solidFill>
                <a:srgbClr val="003764"/>
              </a:solidFill>
              <a:latin typeface="+mn-lt"/>
            </a:endParaRPr>
          </a:p>
          <a:p>
            <a:pPr marL="285750" indent="-285750" defTabSz="914400">
              <a:lnSpc>
                <a:spcPct val="90000"/>
              </a:lnSpc>
              <a:spcBef>
                <a:spcPts val="1000"/>
              </a:spcBef>
              <a:buFont typeface="Arial"/>
              <a:buChar char="•"/>
            </a:pPr>
            <a:r>
              <a:rPr lang="en-US" sz="1600" kern="1200">
                <a:solidFill>
                  <a:srgbClr val="003764"/>
                </a:solidFill>
                <a:latin typeface="+mn-lt"/>
                <a:ea typeface="+mn-ea"/>
                <a:cs typeface="+mn-cs"/>
              </a:rPr>
              <a:t>Evaluation of programs, the advising model, the </a:t>
            </a:r>
            <a:r>
              <a:rPr lang="en-US" sz="1600">
                <a:solidFill>
                  <a:srgbClr val="003764"/>
                </a:solidFill>
              </a:rPr>
              <a:t>first-year</a:t>
            </a:r>
            <a:r>
              <a:rPr lang="en-US" sz="1600" kern="1200">
                <a:solidFill>
                  <a:srgbClr val="003764"/>
                </a:solidFill>
                <a:latin typeface="+mn-lt"/>
                <a:ea typeface="+mn-ea"/>
                <a:cs typeface="+mn-cs"/>
              </a:rPr>
              <a:t> experience, the intake process...literally everything!</a:t>
            </a:r>
            <a:endParaRPr lang="en-US" sz="1600" kern="1200">
              <a:solidFill>
                <a:srgbClr val="003764"/>
              </a:solidFill>
              <a:latin typeface="+mn-lt"/>
            </a:endParaRPr>
          </a:p>
        </p:txBody>
      </p:sp>
      <p:pic>
        <p:nvPicPr>
          <p:cNvPr id="4" name="Content Placeholder 3" descr="Image depicting the four pillars of Guided Pathways : Clarify the Path, Enter the Path, Stay on the Path, and Ensure Learning">
            <a:extLst>
              <a:ext uri="{FF2B5EF4-FFF2-40B4-BE49-F238E27FC236}">
                <a16:creationId xmlns:a16="http://schemas.microsoft.com/office/drawing/2014/main" id="{2DBA2688-6B38-7934-F943-47BE973A05FF}"/>
              </a:ext>
            </a:extLst>
          </p:cNvPr>
          <p:cNvPicPr>
            <a:picLocks noChangeAspect="1"/>
          </p:cNvPicPr>
          <p:nvPr/>
        </p:nvPicPr>
        <p:blipFill>
          <a:blip r:embed="rId2"/>
          <a:stretch>
            <a:fillRect/>
          </a:stretch>
        </p:blipFill>
        <p:spPr>
          <a:xfrm>
            <a:off x="4187948" y="2113471"/>
            <a:ext cx="4684123" cy="3937488"/>
          </a:xfrm>
          <a:prstGeom prst="rect">
            <a:avLst/>
          </a:prstGeom>
          <a:noFill/>
        </p:spPr>
      </p:pic>
      <p:sp>
        <p:nvSpPr>
          <p:cNvPr id="9" name="Slide Number Placeholder 4">
            <a:extLst>
              <a:ext uri="{FF2B5EF4-FFF2-40B4-BE49-F238E27FC236}">
                <a16:creationId xmlns:a16="http://schemas.microsoft.com/office/drawing/2014/main" id="{57E9860B-8027-C65C-75BF-9F4BEF371383}"/>
              </a:ext>
            </a:extLst>
          </p:cNvPr>
          <p:cNvSpPr>
            <a:spLocks noGrp="1"/>
          </p:cNvSpPr>
          <p:nvPr>
            <p:ph type="sldNum" sz="quarter" idx="12"/>
          </p:nvPr>
        </p:nvSpPr>
        <p:spPr>
          <a:xfrm>
            <a:off x="8416636" y="6529852"/>
            <a:ext cx="457199" cy="191623"/>
          </a:xfrm>
        </p:spPr>
        <p:txBody>
          <a:bodyPr/>
          <a:lstStyle/>
          <a:p>
            <a:pPr>
              <a:spcAft>
                <a:spcPts val="600"/>
              </a:spcAft>
            </a:pPr>
            <a:fld id="{DEE5BC03-7CE3-4FE3-BC0A-0ACCA8AC1F24}" type="slidenum">
              <a:rPr lang="en-US" smtClean="0"/>
              <a:pPr>
                <a:spcAft>
                  <a:spcPts val="600"/>
                </a:spcAft>
              </a:pPr>
              <a:t>12</a:t>
            </a:fld>
            <a:endParaRPr lang="en-US"/>
          </a:p>
        </p:txBody>
      </p:sp>
    </p:spTree>
    <p:extLst>
      <p:ext uri="{BB962C8B-B14F-4D97-AF65-F5344CB8AC3E}">
        <p14:creationId xmlns:p14="http://schemas.microsoft.com/office/powerpoint/2010/main" val="3092621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9C2FF-A28B-E3BC-EA85-8E8DFD5EB8FE}"/>
              </a:ext>
            </a:extLst>
          </p:cNvPr>
          <p:cNvSpPr>
            <a:spLocks noGrp="1"/>
          </p:cNvSpPr>
          <p:nvPr>
            <p:ph type="title"/>
          </p:nvPr>
        </p:nvSpPr>
        <p:spPr>
          <a:xfrm>
            <a:off x="473202" y="3870853"/>
            <a:ext cx="3803416" cy="1597190"/>
          </a:xfrm>
          <a:noFill/>
        </p:spPr>
        <p:txBody>
          <a:bodyPr lIns="91440" tIns="45720" rIns="91440" bIns="45720" anchor="t">
            <a:noAutofit/>
          </a:bodyPr>
          <a:lstStyle/>
          <a:p>
            <a:r>
              <a:rPr lang="en-US"/>
              <a:t>Guided Pathways @ Tacoma Community College (Now)</a:t>
            </a:r>
          </a:p>
        </p:txBody>
      </p:sp>
      <p:pic>
        <p:nvPicPr>
          <p:cNvPr id="4" name="Picture 3" descr="A diagram showing Tacoma Community College's Guided Pathways information flow">
            <a:extLst>
              <a:ext uri="{FF2B5EF4-FFF2-40B4-BE49-F238E27FC236}">
                <a16:creationId xmlns:a16="http://schemas.microsoft.com/office/drawing/2014/main" id="{A5D95418-8155-BDF5-9EFF-B48E58565708}"/>
              </a:ext>
            </a:extLst>
          </p:cNvPr>
          <p:cNvPicPr>
            <a:picLocks noChangeAspect="1"/>
          </p:cNvPicPr>
          <p:nvPr/>
        </p:nvPicPr>
        <p:blipFill>
          <a:blip r:embed="rId2"/>
          <a:stretch>
            <a:fillRect/>
          </a:stretch>
        </p:blipFill>
        <p:spPr>
          <a:xfrm>
            <a:off x="473520" y="1386200"/>
            <a:ext cx="8139247" cy="2178738"/>
          </a:xfrm>
          <a:prstGeom prst="rect">
            <a:avLst/>
          </a:prstGeom>
        </p:spPr>
      </p:pic>
      <p:sp>
        <p:nvSpPr>
          <p:cNvPr id="3" name="Content Placeholder 2">
            <a:extLst>
              <a:ext uri="{FF2B5EF4-FFF2-40B4-BE49-F238E27FC236}">
                <a16:creationId xmlns:a16="http://schemas.microsoft.com/office/drawing/2014/main" id="{B0EE02CC-63A4-587F-FFB1-9949B0E83332}"/>
              </a:ext>
            </a:extLst>
          </p:cNvPr>
          <p:cNvSpPr>
            <a:spLocks noGrp="1"/>
          </p:cNvSpPr>
          <p:nvPr>
            <p:ph idx="1"/>
          </p:nvPr>
        </p:nvSpPr>
        <p:spPr>
          <a:xfrm>
            <a:off x="4553564" y="3700627"/>
            <a:ext cx="4071507" cy="3165818"/>
          </a:xfrm>
          <a:noFill/>
        </p:spPr>
        <p:txBody>
          <a:bodyPr vert="horz" lIns="68580" tIns="34290" rIns="68580" bIns="34290" rtlCol="0" anchor="t">
            <a:noAutofit/>
          </a:bodyPr>
          <a:lstStyle/>
          <a:p>
            <a:r>
              <a:rPr lang="en-US" sz="1800" cap="all">
                <a:latin typeface="+mj-lt"/>
                <a:ea typeface="+mj-ea"/>
                <a:cs typeface="+mj-cs"/>
              </a:rPr>
              <a:t>Over time, shifted from Pillars to Guiding Team </a:t>
            </a:r>
          </a:p>
          <a:p>
            <a:pPr lvl="1">
              <a:buFont typeface="Courier New" panose="020B0604020202020204" pitchFamily="34" charset="0"/>
              <a:buChar char="o"/>
            </a:pPr>
            <a:r>
              <a:rPr lang="en-US" sz="1800" cap="all">
                <a:latin typeface="+mj-lt"/>
                <a:ea typeface="+mj-ea"/>
                <a:cs typeface="+mj-cs"/>
              </a:rPr>
              <a:t>Pillars were great to get community involvement, but they lacked ability to make decisions</a:t>
            </a:r>
          </a:p>
          <a:p>
            <a:r>
              <a:rPr lang="en-US" sz="1800" cap="all">
                <a:latin typeface="+mj-lt"/>
                <a:ea typeface="+mj-ea"/>
                <a:cs typeface="+mj-cs"/>
              </a:rPr>
              <a:t>Guiding Team includes dean team, Institutional Research, and faculty</a:t>
            </a:r>
          </a:p>
          <a:p>
            <a:r>
              <a:rPr lang="en-US" sz="1800" cap="all">
                <a:latin typeface="+mj-lt"/>
                <a:ea typeface="+mj-ea"/>
                <a:cs typeface="+mj-cs"/>
              </a:rPr>
              <a:t>Action Teams change depending on focus</a:t>
            </a:r>
          </a:p>
          <a:p>
            <a:pPr lvl="1">
              <a:buFont typeface="Courier New" panose="020B0604020202020204" pitchFamily="34" charset="0"/>
              <a:buChar char="o"/>
            </a:pPr>
            <a:endParaRPr lang="en-US" sz="1600">
              <a:solidFill>
                <a:schemeClr val="tx1"/>
              </a:solidFill>
            </a:endParaRPr>
          </a:p>
          <a:p>
            <a:pPr lvl="2">
              <a:buFont typeface="Wingdings" panose="020B0604020202020204" pitchFamily="34" charset="0"/>
              <a:buChar char="§"/>
            </a:pPr>
            <a:endParaRPr lang="en-US" sz="1600">
              <a:solidFill>
                <a:schemeClr val="tx1"/>
              </a:solidFill>
            </a:endParaRPr>
          </a:p>
          <a:p>
            <a:pPr lvl="1">
              <a:buFont typeface="Courier New" panose="020B0604020202020204" pitchFamily="34" charset="0"/>
              <a:buChar char="o"/>
            </a:pPr>
            <a:endParaRPr lang="en-US" sz="1600">
              <a:solidFill>
                <a:schemeClr val="tx1"/>
              </a:solidFill>
            </a:endParaRPr>
          </a:p>
          <a:p>
            <a:pPr lvl="1">
              <a:buFont typeface="Courier New" panose="020B0604020202020204" pitchFamily="34" charset="0"/>
              <a:buChar char="o"/>
            </a:pPr>
            <a:endParaRPr lang="en-US" sz="1600">
              <a:solidFill>
                <a:schemeClr val="tx1"/>
              </a:solidFill>
            </a:endParaRPr>
          </a:p>
          <a:p>
            <a:pPr lvl="1">
              <a:buFont typeface="Courier New" panose="020B0604020202020204" pitchFamily="34" charset="0"/>
              <a:buChar char="o"/>
            </a:pPr>
            <a:endParaRPr lang="en-US" sz="1350">
              <a:solidFill>
                <a:schemeClr val="tx1"/>
              </a:solidFill>
            </a:endParaRPr>
          </a:p>
        </p:txBody>
      </p:sp>
    </p:spTree>
    <p:extLst>
      <p:ext uri="{BB962C8B-B14F-4D97-AF65-F5344CB8AC3E}">
        <p14:creationId xmlns:p14="http://schemas.microsoft.com/office/powerpoint/2010/main" val="482593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239F8-F01B-0DE3-2C54-869A5C950067}"/>
              </a:ext>
            </a:extLst>
          </p:cNvPr>
          <p:cNvSpPr>
            <a:spLocks noGrp="1"/>
          </p:cNvSpPr>
          <p:nvPr>
            <p:ph type="title"/>
          </p:nvPr>
        </p:nvSpPr>
        <p:spPr>
          <a:xfrm>
            <a:off x="623888" y="1709745"/>
            <a:ext cx="7886700" cy="2852737"/>
          </a:xfrm>
        </p:spPr>
        <p:txBody>
          <a:bodyPr vert="horz" lIns="68580" tIns="34290" rIns="68580" bIns="34290" rtlCol="0" anchor="b">
            <a:normAutofit/>
          </a:bodyPr>
          <a:lstStyle/>
          <a:p>
            <a:r>
              <a:rPr lang="en-US"/>
              <a:t>Part II: Guided Pathways in the context of Adult Learners</a:t>
            </a:r>
          </a:p>
        </p:txBody>
      </p:sp>
      <p:sp>
        <p:nvSpPr>
          <p:cNvPr id="7" name="Text Placeholder 2">
            <a:extLst>
              <a:ext uri="{FF2B5EF4-FFF2-40B4-BE49-F238E27FC236}">
                <a16:creationId xmlns:a16="http://schemas.microsoft.com/office/drawing/2014/main" id="{49BDA230-6056-7908-5DEC-073E886FDD3D}"/>
              </a:ext>
            </a:extLst>
          </p:cNvPr>
          <p:cNvSpPr>
            <a:spLocks noGrp="1"/>
          </p:cNvSpPr>
          <p:nvPr>
            <p:ph type="body" idx="1"/>
          </p:nvPr>
        </p:nvSpPr>
        <p:spPr>
          <a:xfrm>
            <a:off x="623888" y="4589470"/>
            <a:ext cx="7886700" cy="1500187"/>
          </a:xfrm>
        </p:spPr>
        <p:txBody>
          <a:bodyPr/>
          <a:lstStyle/>
          <a:p>
            <a:endParaRPr lang="en-US"/>
          </a:p>
        </p:txBody>
      </p:sp>
      <p:sp>
        <p:nvSpPr>
          <p:cNvPr id="9" name="Slide Number Placeholder 3">
            <a:extLst>
              <a:ext uri="{FF2B5EF4-FFF2-40B4-BE49-F238E27FC236}">
                <a16:creationId xmlns:a16="http://schemas.microsoft.com/office/drawing/2014/main" id="{F331AE80-7120-ABC0-C917-A761B028AC79}"/>
              </a:ext>
            </a:extLst>
          </p:cNvPr>
          <p:cNvSpPr>
            <a:spLocks noGrp="1"/>
          </p:cNvSpPr>
          <p:nvPr>
            <p:ph type="sldNum" sz="quarter" idx="12"/>
          </p:nvPr>
        </p:nvSpPr>
        <p:spPr>
          <a:xfrm>
            <a:off x="8416636" y="6529852"/>
            <a:ext cx="457199" cy="191623"/>
          </a:xfrm>
        </p:spPr>
        <p:txBody>
          <a:bodyPr/>
          <a:lstStyle/>
          <a:p>
            <a:pPr>
              <a:spcAft>
                <a:spcPts val="600"/>
              </a:spcAft>
            </a:pPr>
            <a:fld id="{DEE5BC03-7CE3-4FE3-BC0A-0ACCA8AC1F24}" type="slidenum">
              <a:rPr lang="en-US" smtClean="0"/>
              <a:pPr>
                <a:spcAft>
                  <a:spcPts val="600"/>
                </a:spcAft>
              </a:pPr>
              <a:t>14</a:t>
            </a:fld>
            <a:endParaRPr lang="en-US"/>
          </a:p>
        </p:txBody>
      </p:sp>
    </p:spTree>
    <p:extLst>
      <p:ext uri="{BB962C8B-B14F-4D97-AF65-F5344CB8AC3E}">
        <p14:creationId xmlns:p14="http://schemas.microsoft.com/office/powerpoint/2010/main" val="1164502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FCF2B-D61C-0A78-7AC0-7220A61018A5}"/>
              </a:ext>
            </a:extLst>
          </p:cNvPr>
          <p:cNvSpPr>
            <a:spLocks noGrp="1"/>
          </p:cNvSpPr>
          <p:nvPr>
            <p:ph type="title"/>
          </p:nvPr>
        </p:nvSpPr>
        <p:spPr>
          <a:xfrm>
            <a:off x="536860" y="1549936"/>
            <a:ext cx="8336975" cy="797070"/>
          </a:xfrm>
        </p:spPr>
        <p:txBody>
          <a:bodyPr lIns="91440" tIns="45720" rIns="91440" bIns="45720">
            <a:normAutofit/>
          </a:bodyPr>
          <a:lstStyle/>
          <a:p>
            <a:r>
              <a:rPr lang="en-US" sz="2500"/>
              <a:t>Guided Pathways: The three big changes that relate to Adult Learners</a:t>
            </a:r>
          </a:p>
        </p:txBody>
      </p:sp>
      <p:sp>
        <p:nvSpPr>
          <p:cNvPr id="36" name="Slide Number Placeholder 3">
            <a:extLst>
              <a:ext uri="{FF2B5EF4-FFF2-40B4-BE49-F238E27FC236}">
                <a16:creationId xmlns:a16="http://schemas.microsoft.com/office/drawing/2014/main" id="{29C50DC9-7F3A-17B1-B952-5127ADEECDDC}"/>
              </a:ext>
            </a:extLst>
          </p:cNvPr>
          <p:cNvSpPr>
            <a:spLocks noGrp="1"/>
          </p:cNvSpPr>
          <p:nvPr>
            <p:ph type="sldNum" sz="quarter" idx="12"/>
          </p:nvPr>
        </p:nvSpPr>
        <p:spPr>
          <a:xfrm>
            <a:off x="8406245" y="6483926"/>
            <a:ext cx="467590" cy="237549"/>
          </a:xfrm>
        </p:spPr>
        <p:txBody>
          <a:bodyPr/>
          <a:lstStyle/>
          <a:p>
            <a:pPr>
              <a:spcAft>
                <a:spcPts val="600"/>
              </a:spcAft>
            </a:pPr>
            <a:fld id="{DEE5BC03-7CE3-4FE3-BC0A-0ACCA8AC1F24}" type="slidenum">
              <a:rPr lang="en-US" smtClean="0"/>
              <a:pPr>
                <a:spcAft>
                  <a:spcPts val="600"/>
                </a:spcAft>
              </a:pPr>
              <a:t>15</a:t>
            </a:fld>
            <a:endParaRPr lang="en-US"/>
          </a:p>
        </p:txBody>
      </p:sp>
      <p:graphicFrame>
        <p:nvGraphicFramePr>
          <p:cNvPr id="31" name="Content Placeholder 2" descr="Revising the Advising Model&#10;Math and English Self-placement&#10;College 101: College Success&#10;">
            <a:extLst>
              <a:ext uri="{FF2B5EF4-FFF2-40B4-BE49-F238E27FC236}">
                <a16:creationId xmlns:a16="http://schemas.microsoft.com/office/drawing/2014/main" id="{D175B026-A9EA-7996-98F4-ED85ADE4E3C0}"/>
              </a:ext>
            </a:extLst>
          </p:cNvPr>
          <p:cNvGraphicFramePr>
            <a:graphicFrameLocks noGrp="1"/>
          </p:cNvGraphicFramePr>
          <p:nvPr>
            <p:ph idx="1"/>
            <p:extLst>
              <p:ext uri="{D42A27DB-BD31-4B8C-83A1-F6EECF244321}">
                <p14:modId xmlns:p14="http://schemas.microsoft.com/office/powerpoint/2010/main" val="4247622228"/>
              </p:ext>
            </p:extLst>
          </p:nvPr>
        </p:nvGraphicFramePr>
        <p:xfrm>
          <a:off x="536860" y="2415155"/>
          <a:ext cx="8336975" cy="3757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0702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C58E1-EECF-782D-3DA0-AB31AB4344CC}"/>
              </a:ext>
            </a:extLst>
          </p:cNvPr>
          <p:cNvSpPr>
            <a:spLocks noGrp="1"/>
          </p:cNvSpPr>
          <p:nvPr>
            <p:ph type="title"/>
          </p:nvPr>
        </p:nvSpPr>
        <p:spPr>
          <a:xfrm>
            <a:off x="403370" y="1566197"/>
            <a:ext cx="3358139" cy="930179"/>
          </a:xfrm>
        </p:spPr>
        <p:txBody>
          <a:bodyPr anchor="b">
            <a:normAutofit fontScale="90000"/>
          </a:bodyPr>
          <a:lstStyle/>
          <a:p>
            <a:r>
              <a:rPr lang="en-US" sz="3200"/>
              <a:t>Revising the Advising Model</a:t>
            </a:r>
          </a:p>
        </p:txBody>
      </p:sp>
      <p:sp>
        <p:nvSpPr>
          <p:cNvPr id="3" name="Text Placeholder 2">
            <a:extLst>
              <a:ext uri="{FF2B5EF4-FFF2-40B4-BE49-F238E27FC236}">
                <a16:creationId xmlns:a16="http://schemas.microsoft.com/office/drawing/2014/main" id="{F9995406-AF52-193D-6EFA-A514B05B054C}"/>
              </a:ext>
            </a:extLst>
          </p:cNvPr>
          <p:cNvSpPr>
            <a:spLocks noGrp="1"/>
          </p:cNvSpPr>
          <p:nvPr>
            <p:ph type="body" sz="half" idx="2"/>
          </p:nvPr>
        </p:nvSpPr>
        <p:spPr>
          <a:xfrm>
            <a:off x="403370" y="2694120"/>
            <a:ext cx="3358139" cy="4022265"/>
          </a:xfrm>
        </p:spPr>
        <p:txBody>
          <a:bodyPr vert="horz" lIns="68580" tIns="34290" rIns="68580" bIns="34290" rtlCol="0" anchor="t">
            <a:noAutofit/>
          </a:bodyPr>
          <a:lstStyle/>
          <a:p>
            <a:pPr marL="285750" indent="-285750">
              <a:buChar char="•"/>
            </a:pPr>
            <a:r>
              <a:rPr lang="en-US" sz="1800"/>
              <a:t>Grouped programs into career clusters and assigned advisors based on the clusters</a:t>
            </a:r>
          </a:p>
          <a:p>
            <a:pPr marL="456565" lvl="1">
              <a:buFont typeface="Courier New" panose="020B0604020202020204" pitchFamily="34" charset="0"/>
              <a:buChar char="o"/>
            </a:pPr>
            <a:r>
              <a:rPr lang="en-US" sz="1600">
                <a:solidFill>
                  <a:srgbClr val="003764"/>
                </a:solidFill>
              </a:rPr>
              <a:t>Reduced advising loads from 500-600 to 200-300</a:t>
            </a:r>
          </a:p>
          <a:p>
            <a:pPr marL="285750" indent="-285750">
              <a:buChar char="•"/>
            </a:pPr>
            <a:r>
              <a:rPr lang="en-US" sz="1800"/>
              <a:t>Students work with same advisor for entirety of their degree program</a:t>
            </a:r>
          </a:p>
          <a:p>
            <a:pPr marL="456565" lvl="1">
              <a:buFont typeface="Courier New" panose="020B0604020202020204" pitchFamily="34" charset="0"/>
              <a:buChar char="o"/>
            </a:pPr>
            <a:r>
              <a:rPr lang="en-US" sz="1600">
                <a:solidFill>
                  <a:srgbClr val="003764"/>
                </a:solidFill>
              </a:rPr>
              <a:t>Before enrolling for first quarter</a:t>
            </a:r>
          </a:p>
          <a:p>
            <a:pPr marL="456565" lvl="1">
              <a:buFont typeface="Courier New" panose="020B0604020202020204" pitchFamily="34" charset="0"/>
              <a:buChar char="o"/>
            </a:pPr>
            <a:r>
              <a:rPr lang="en-US" sz="1600">
                <a:solidFill>
                  <a:srgbClr val="003764"/>
                </a:solidFill>
              </a:rPr>
              <a:t>Mandatory advising up to 30 credits</a:t>
            </a:r>
          </a:p>
          <a:p>
            <a:pPr marL="456565" lvl="1">
              <a:buFont typeface="Courier New" panose="020B0604020202020204" pitchFamily="34" charset="0"/>
              <a:buChar char="o"/>
            </a:pPr>
            <a:r>
              <a:rPr lang="en-US" sz="1600">
                <a:solidFill>
                  <a:srgbClr val="003764"/>
                </a:solidFill>
              </a:rPr>
              <a:t>Must maintain 2.0 GPA</a:t>
            </a:r>
          </a:p>
          <a:p>
            <a:pPr marL="456565" lvl="1">
              <a:buFont typeface="Courier New" panose="020B0604020202020204" pitchFamily="34" charset="0"/>
              <a:buChar char="o"/>
            </a:pPr>
            <a:endParaRPr lang="en-US" sz="1600">
              <a:solidFill>
                <a:srgbClr val="003764"/>
              </a:solidFill>
            </a:endParaRPr>
          </a:p>
        </p:txBody>
      </p:sp>
      <p:pic>
        <p:nvPicPr>
          <p:cNvPr id="5" name="Picture 4" descr="A collage of images of people and text&#10;&#10;Description automatically generated">
            <a:extLst>
              <a:ext uri="{FF2B5EF4-FFF2-40B4-BE49-F238E27FC236}">
                <a16:creationId xmlns:a16="http://schemas.microsoft.com/office/drawing/2014/main" id="{1EBFE7A3-5530-4AB4-8F6B-9F00424CCB24}"/>
              </a:ext>
            </a:extLst>
          </p:cNvPr>
          <p:cNvPicPr>
            <a:picLocks noChangeAspect="1"/>
          </p:cNvPicPr>
          <p:nvPr/>
        </p:nvPicPr>
        <p:blipFill>
          <a:blip r:embed="rId2"/>
          <a:stretch>
            <a:fillRect/>
          </a:stretch>
        </p:blipFill>
        <p:spPr>
          <a:xfrm>
            <a:off x="4055055" y="1569026"/>
            <a:ext cx="4777382" cy="4862477"/>
          </a:xfrm>
          <a:prstGeom prst="rect">
            <a:avLst/>
          </a:prstGeom>
          <a:noFill/>
        </p:spPr>
      </p:pic>
      <p:sp>
        <p:nvSpPr>
          <p:cNvPr id="10" name="Slide Number Placeholder 4">
            <a:extLst>
              <a:ext uri="{FF2B5EF4-FFF2-40B4-BE49-F238E27FC236}">
                <a16:creationId xmlns:a16="http://schemas.microsoft.com/office/drawing/2014/main" id="{37EA94EF-B105-215A-DB47-936E80E402AD}"/>
              </a:ext>
            </a:extLst>
          </p:cNvPr>
          <p:cNvSpPr>
            <a:spLocks noGrp="1"/>
          </p:cNvSpPr>
          <p:nvPr>
            <p:ph type="sldNum" sz="quarter" idx="12"/>
          </p:nvPr>
        </p:nvSpPr>
        <p:spPr>
          <a:xfrm>
            <a:off x="8416636" y="6529852"/>
            <a:ext cx="457199" cy="191623"/>
          </a:xfrm>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16</a:t>
            </a:fld>
            <a:endParaRPr lang="en-US" sz="700"/>
          </a:p>
        </p:txBody>
      </p:sp>
    </p:spTree>
    <p:extLst>
      <p:ext uri="{BB962C8B-B14F-4D97-AF65-F5344CB8AC3E}">
        <p14:creationId xmlns:p14="http://schemas.microsoft.com/office/powerpoint/2010/main" val="116097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7D333-158B-5138-F420-154C97E9FDAD}"/>
              </a:ext>
            </a:extLst>
          </p:cNvPr>
          <p:cNvSpPr>
            <a:spLocks noGrp="1"/>
          </p:cNvSpPr>
          <p:nvPr>
            <p:ph type="title"/>
          </p:nvPr>
        </p:nvSpPr>
        <p:spPr>
          <a:xfrm>
            <a:off x="389473" y="1413334"/>
            <a:ext cx="8499901" cy="603608"/>
          </a:xfrm>
        </p:spPr>
        <p:txBody>
          <a:bodyPr lIns="91440" tIns="45720" rIns="91440" bIns="45720" anchor="b">
            <a:normAutofit/>
          </a:bodyPr>
          <a:lstStyle/>
          <a:p>
            <a:r>
              <a:rPr lang="en-US" sz="2700"/>
              <a:t>Math and English Directed Self-Placements</a:t>
            </a:r>
          </a:p>
        </p:txBody>
      </p:sp>
      <p:sp>
        <p:nvSpPr>
          <p:cNvPr id="3" name="Content Placeholder 2">
            <a:extLst>
              <a:ext uri="{FF2B5EF4-FFF2-40B4-BE49-F238E27FC236}">
                <a16:creationId xmlns:a16="http://schemas.microsoft.com/office/drawing/2014/main" id="{AB2A50F5-3D84-A7A7-993A-6AED83D6D14C}"/>
              </a:ext>
            </a:extLst>
          </p:cNvPr>
          <p:cNvSpPr>
            <a:spLocks noGrp="1"/>
          </p:cNvSpPr>
          <p:nvPr>
            <p:ph idx="1"/>
          </p:nvPr>
        </p:nvSpPr>
        <p:spPr>
          <a:xfrm>
            <a:off x="251105" y="2270806"/>
            <a:ext cx="8633185" cy="4334404"/>
          </a:xfrm>
        </p:spPr>
        <p:txBody>
          <a:bodyPr vert="horz" lIns="68580" tIns="34290" rIns="68580" bIns="34290" rtlCol="0" anchor="t">
            <a:noAutofit/>
          </a:bodyPr>
          <a:lstStyle/>
          <a:p>
            <a:r>
              <a:rPr lang="en-US" sz="2600" i="1"/>
              <a:t>From Katie Gulliford, Dean of Institutional Effectiveness</a:t>
            </a:r>
          </a:p>
          <a:p>
            <a:r>
              <a:rPr lang="en-US" sz="2600"/>
              <a:t>Moved to DSP model for English in 2020, Math DSP debuted in Fall 2022</a:t>
            </a:r>
          </a:p>
          <a:p>
            <a:pPr lvl="1">
              <a:buFont typeface="Courier New" panose="020B0604020202020204" pitchFamily="34" charset="0"/>
              <a:buChar char="o"/>
            </a:pPr>
            <a:r>
              <a:rPr lang="en-US" sz="2400"/>
              <a:t>Math &amp; 141 (Pre-Calculus) Completions increased 50%</a:t>
            </a:r>
          </a:p>
          <a:p>
            <a:pPr lvl="2">
              <a:buFont typeface="Wingdings" panose="020B0604020202020204" pitchFamily="34" charset="0"/>
              <a:buChar char="§"/>
            </a:pPr>
            <a:r>
              <a:rPr lang="en-US" sz="2200"/>
              <a:t>Latino/a/x student completion of Math 141 tripled</a:t>
            </a:r>
          </a:p>
          <a:p>
            <a:pPr lvl="2">
              <a:buFont typeface="Wingdings" panose="020B0604020202020204" pitchFamily="34" charset="0"/>
              <a:buChar char="§"/>
            </a:pPr>
            <a:r>
              <a:rPr lang="en-US" sz="2200"/>
              <a:t>African American student completion doubled </a:t>
            </a:r>
          </a:p>
          <a:p>
            <a:pPr lvl="2">
              <a:buFont typeface="Wingdings" panose="020B0604020202020204" pitchFamily="34" charset="0"/>
              <a:buChar char="§"/>
            </a:pPr>
            <a:r>
              <a:rPr lang="en-US" sz="2200"/>
              <a:t>Multi-racial student completion of Math 141 increased 127%</a:t>
            </a:r>
          </a:p>
          <a:p>
            <a:pPr lvl="1">
              <a:buFont typeface="Courier New" panose="020B0604020202020204" pitchFamily="34" charset="0"/>
              <a:buChar char="o"/>
            </a:pPr>
            <a:r>
              <a:rPr lang="en-US" sz="2400"/>
              <a:t>With DSP, English placement at college level increased 69% to 72% and Math increased  from 31% to 84%</a:t>
            </a:r>
          </a:p>
          <a:p>
            <a:pPr lvl="2">
              <a:buFont typeface="Wingdings" panose="020B0604020202020204" pitchFamily="34" charset="0"/>
              <a:buChar char="§"/>
            </a:pPr>
            <a:endParaRPr lang="en-US" sz="1800"/>
          </a:p>
        </p:txBody>
      </p:sp>
      <p:sp>
        <p:nvSpPr>
          <p:cNvPr id="10" name="Slide Number Placeholder 4">
            <a:extLst>
              <a:ext uri="{FF2B5EF4-FFF2-40B4-BE49-F238E27FC236}">
                <a16:creationId xmlns:a16="http://schemas.microsoft.com/office/drawing/2014/main" id="{20095914-7D2C-8615-E019-F815EE6A9BED}"/>
              </a:ext>
            </a:extLst>
          </p:cNvPr>
          <p:cNvSpPr>
            <a:spLocks noGrp="1"/>
          </p:cNvSpPr>
          <p:nvPr>
            <p:ph type="sldNum" sz="quarter" idx="12"/>
          </p:nvPr>
        </p:nvSpPr>
        <p:spPr>
          <a:xfrm>
            <a:off x="8416636" y="6529852"/>
            <a:ext cx="457199" cy="191623"/>
          </a:xfrm>
        </p:spPr>
        <p:txBody>
          <a:bodyPr/>
          <a:lstStyle/>
          <a:p>
            <a:pPr>
              <a:spcAft>
                <a:spcPts val="600"/>
              </a:spcAft>
            </a:pPr>
            <a:fld id="{DEE5BC03-7CE3-4FE3-BC0A-0ACCA8AC1F24}" type="slidenum">
              <a:rPr lang="en-US" smtClean="0"/>
              <a:pPr>
                <a:spcAft>
                  <a:spcPts val="600"/>
                </a:spcAft>
              </a:pPr>
              <a:t>17</a:t>
            </a:fld>
            <a:endParaRPr lang="en-US"/>
          </a:p>
        </p:txBody>
      </p:sp>
    </p:spTree>
    <p:extLst>
      <p:ext uri="{BB962C8B-B14F-4D97-AF65-F5344CB8AC3E}">
        <p14:creationId xmlns:p14="http://schemas.microsoft.com/office/powerpoint/2010/main" val="192547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89542-6D82-A434-C66F-5B241CFCCB04}"/>
              </a:ext>
            </a:extLst>
          </p:cNvPr>
          <p:cNvSpPr>
            <a:spLocks noGrp="1"/>
          </p:cNvSpPr>
          <p:nvPr>
            <p:ph type="title"/>
          </p:nvPr>
        </p:nvSpPr>
        <p:spPr>
          <a:xfrm>
            <a:off x="450450" y="1445707"/>
            <a:ext cx="8249743" cy="768239"/>
          </a:xfrm>
        </p:spPr>
        <p:txBody>
          <a:bodyPr lIns="91440" tIns="45720" rIns="91440" bIns="45720" anchor="b">
            <a:normAutofit/>
          </a:bodyPr>
          <a:lstStyle/>
          <a:p>
            <a:r>
              <a:rPr lang="en-US" sz="3600"/>
              <a:t>College 101: College Success</a:t>
            </a:r>
          </a:p>
        </p:txBody>
      </p:sp>
      <p:sp>
        <p:nvSpPr>
          <p:cNvPr id="3" name="Content Placeholder 2">
            <a:extLst>
              <a:ext uri="{FF2B5EF4-FFF2-40B4-BE49-F238E27FC236}">
                <a16:creationId xmlns:a16="http://schemas.microsoft.com/office/drawing/2014/main" id="{7A304B11-39CA-4F92-BE7B-925B2A889F28}"/>
              </a:ext>
            </a:extLst>
          </p:cNvPr>
          <p:cNvSpPr>
            <a:spLocks noGrp="1"/>
          </p:cNvSpPr>
          <p:nvPr>
            <p:ph type="body" idx="1"/>
          </p:nvPr>
        </p:nvSpPr>
        <p:spPr>
          <a:xfrm>
            <a:off x="582468" y="2421591"/>
            <a:ext cx="8284484" cy="3668065"/>
          </a:xfrm>
        </p:spPr>
        <p:txBody>
          <a:bodyPr vert="horz" lIns="68580" tIns="34290" rIns="68580" bIns="34290" rtlCol="0" anchor="t">
            <a:normAutofit/>
          </a:bodyPr>
          <a:lstStyle/>
          <a:p>
            <a:r>
              <a:rPr lang="en-US"/>
              <a:t>College 101 became required for all transfer students and is highly recommended for Professional Technical students as well</a:t>
            </a:r>
          </a:p>
          <a:p>
            <a:pPr marL="456565" lvl="1">
              <a:buFont typeface="Courier New,monospace" panose="020B0604020202020204" pitchFamily="34" charset="0"/>
              <a:buChar char="o"/>
            </a:pPr>
            <a:r>
              <a:rPr lang="en-US" sz="2400">
                <a:solidFill>
                  <a:srgbClr val="003764"/>
                </a:solidFill>
              </a:rPr>
              <a:t>Winter 2023 approval, Fall 2023 debut</a:t>
            </a:r>
          </a:p>
          <a:p>
            <a:pPr marL="456565" lvl="1">
              <a:buFont typeface="Courier New,monospace" panose="020B0604020202020204" pitchFamily="34" charset="0"/>
              <a:buChar char="o"/>
            </a:pPr>
            <a:r>
              <a:rPr lang="en-US" sz="2400">
                <a:solidFill>
                  <a:srgbClr val="003764"/>
                </a:solidFill>
              </a:rPr>
              <a:t>87.6% of students who took College 101 in Fall '23 persisted to Winter '24</a:t>
            </a:r>
          </a:p>
          <a:p>
            <a:pPr marL="913765" lvl="2">
              <a:buFont typeface="Wingdings" panose="020B0604020202020204" pitchFamily="34" charset="0"/>
              <a:buChar char="§"/>
            </a:pPr>
            <a:r>
              <a:rPr lang="en-US" sz="2400">
                <a:solidFill>
                  <a:srgbClr val="003764"/>
                </a:solidFill>
              </a:rPr>
              <a:t>90.2% of students in Learning Communities containing College 101 persisted</a:t>
            </a:r>
          </a:p>
        </p:txBody>
      </p:sp>
      <p:sp>
        <p:nvSpPr>
          <p:cNvPr id="12" name="Slide Number Placeholder 3">
            <a:extLst>
              <a:ext uri="{FF2B5EF4-FFF2-40B4-BE49-F238E27FC236}">
                <a16:creationId xmlns:a16="http://schemas.microsoft.com/office/drawing/2014/main" id="{9366F33A-3869-904D-FF0D-AD15290538B0}"/>
              </a:ext>
            </a:extLst>
          </p:cNvPr>
          <p:cNvSpPr>
            <a:spLocks noGrp="1"/>
          </p:cNvSpPr>
          <p:nvPr>
            <p:ph type="sldNum" sz="quarter" idx="12"/>
          </p:nvPr>
        </p:nvSpPr>
        <p:spPr>
          <a:xfrm>
            <a:off x="8416636" y="6529852"/>
            <a:ext cx="457199" cy="191623"/>
          </a:xfrm>
        </p:spPr>
        <p:txBody>
          <a:bodyPr/>
          <a:lstStyle/>
          <a:p>
            <a:pPr>
              <a:spcAft>
                <a:spcPts val="600"/>
              </a:spcAft>
            </a:pPr>
            <a:fld id="{DEE5BC03-7CE3-4FE3-BC0A-0ACCA8AC1F24}" type="slidenum">
              <a:rPr lang="en-US" smtClean="0"/>
              <a:pPr>
                <a:spcAft>
                  <a:spcPts val="600"/>
                </a:spcAft>
              </a:pPr>
              <a:t>18</a:t>
            </a:fld>
            <a:endParaRPr lang="en-US"/>
          </a:p>
        </p:txBody>
      </p:sp>
    </p:spTree>
    <p:extLst>
      <p:ext uri="{BB962C8B-B14F-4D97-AF65-F5344CB8AC3E}">
        <p14:creationId xmlns:p14="http://schemas.microsoft.com/office/powerpoint/2010/main" val="735567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5D58F-1114-3B63-2D12-AE2C39B8BB91}"/>
              </a:ext>
            </a:extLst>
          </p:cNvPr>
          <p:cNvSpPr>
            <a:spLocks noGrp="1"/>
          </p:cNvSpPr>
          <p:nvPr>
            <p:ph type="title"/>
          </p:nvPr>
        </p:nvSpPr>
        <p:spPr/>
        <p:txBody>
          <a:bodyPr anchor="b">
            <a:normAutofit/>
          </a:bodyPr>
          <a:lstStyle/>
          <a:p>
            <a:r>
              <a:rPr lang="en-US" sz="3000"/>
              <a:t>How these changes help Adult Learners</a:t>
            </a:r>
          </a:p>
        </p:txBody>
      </p:sp>
      <p:graphicFrame>
        <p:nvGraphicFramePr>
          <p:cNvPr id="5" name="Content Placeholder 2" descr="Advising Changes&#10; Less confusion regarding advisor changing&#10;  Prior: BEdA Navigator, to Advisor for a few quarters, to Faculty Advisor&#10;  Now: BEdA Navigator to Advisor&#10;Math and English Self-Placement&#10; Students have more input in their education&#10;  Can play it safe or try to challenge themselves&#10;  Allows them to learn about resources on campus, problem solving&#10;College 101: Student Success&#10; Allows BEdA students with knowledge of campus to share that knowledge with classmates&#10;  Builds confidence and allows them to see themselves as part of the campus community&#10; A place to ask questions without the stigma of &quot;you should know this already&quot;&#10;">
            <a:extLst>
              <a:ext uri="{FF2B5EF4-FFF2-40B4-BE49-F238E27FC236}">
                <a16:creationId xmlns:a16="http://schemas.microsoft.com/office/drawing/2014/main" id="{1D2578CB-6AC3-F42F-FAB6-ECE2BD38D71E}"/>
              </a:ext>
            </a:extLst>
          </p:cNvPr>
          <p:cNvGraphicFramePr>
            <a:graphicFrameLocks noGrp="1"/>
          </p:cNvGraphicFramePr>
          <p:nvPr>
            <p:ph idx="1"/>
            <p:extLst>
              <p:ext uri="{D42A27DB-BD31-4B8C-83A1-F6EECF244321}">
                <p14:modId xmlns:p14="http://schemas.microsoft.com/office/powerpoint/2010/main" val="573941844"/>
              </p:ext>
            </p:extLst>
          </p:nvPr>
        </p:nvGraphicFramePr>
        <p:xfrm>
          <a:off x="536575" y="2378532"/>
          <a:ext cx="8337550" cy="4204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Slide Number Placeholder 4">
            <a:extLst>
              <a:ext uri="{FF2B5EF4-FFF2-40B4-BE49-F238E27FC236}">
                <a16:creationId xmlns:a16="http://schemas.microsoft.com/office/drawing/2014/main" id="{6A1F2F15-1BD1-3916-14CE-3325E1377DCF}"/>
              </a:ext>
            </a:extLst>
          </p:cNvPr>
          <p:cNvSpPr>
            <a:spLocks noGrp="1"/>
          </p:cNvSpPr>
          <p:nvPr>
            <p:ph type="sldNum" sz="quarter" idx="12"/>
          </p:nvPr>
        </p:nvSpPr>
        <p:spPr/>
        <p:txBody>
          <a:bodyPr/>
          <a:lstStyle/>
          <a:p>
            <a:pPr>
              <a:spcAft>
                <a:spcPts val="600"/>
              </a:spcAft>
            </a:pPr>
            <a:fld id="{DEE5BC03-7CE3-4FE3-BC0A-0ACCA8AC1F24}" type="slidenum">
              <a:rPr lang="en-US" smtClean="0"/>
              <a:pPr>
                <a:spcAft>
                  <a:spcPts val="600"/>
                </a:spcAft>
              </a:pPr>
              <a:t>19</a:t>
            </a:fld>
            <a:endParaRPr lang="en-US"/>
          </a:p>
        </p:txBody>
      </p:sp>
    </p:spTree>
    <p:extLst>
      <p:ext uri="{BB962C8B-B14F-4D97-AF65-F5344CB8AC3E}">
        <p14:creationId xmlns:p14="http://schemas.microsoft.com/office/powerpoint/2010/main" val="2643720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98C1-FA0F-A241-BE33-6C3A25EFA988}"/>
              </a:ext>
            </a:extLst>
          </p:cNvPr>
          <p:cNvSpPr>
            <a:spLocks noGrp="1"/>
          </p:cNvSpPr>
          <p:nvPr>
            <p:ph type="title"/>
          </p:nvPr>
        </p:nvSpPr>
        <p:spPr>
          <a:xfrm>
            <a:off x="628650" y="1131094"/>
            <a:ext cx="7886700" cy="994172"/>
          </a:xfrm>
        </p:spPr>
        <p:txBody>
          <a:bodyPr>
            <a:normAutofit/>
          </a:bodyPr>
          <a:lstStyle/>
          <a:p>
            <a:r>
              <a:rPr lang="en-US">
                <a:solidFill>
                  <a:srgbClr val="FFFFFF"/>
                </a:solidFill>
              </a:rPr>
              <a:t>Introduction</a:t>
            </a:r>
          </a:p>
        </p:txBody>
      </p:sp>
      <p:graphicFrame>
        <p:nvGraphicFramePr>
          <p:cNvPr id="5" name="Content Placeholder 2" descr="Who I am">
            <a:extLst>
              <a:ext uri="{FF2B5EF4-FFF2-40B4-BE49-F238E27FC236}">
                <a16:creationId xmlns:a16="http://schemas.microsoft.com/office/drawing/2014/main" id="{B8186FF4-E73F-5207-FAFD-AD7DBB187BB6}"/>
              </a:ext>
            </a:extLst>
          </p:cNvPr>
          <p:cNvGraphicFramePr>
            <a:graphicFrameLocks noGrp="1"/>
          </p:cNvGraphicFramePr>
          <p:nvPr>
            <p:ph idx="1"/>
            <p:extLst>
              <p:ext uri="{D42A27DB-BD31-4B8C-83A1-F6EECF244321}">
                <p14:modId xmlns:p14="http://schemas.microsoft.com/office/powerpoint/2010/main" val="2107460502"/>
              </p:ext>
            </p:extLst>
          </p:nvPr>
        </p:nvGraphicFramePr>
        <p:xfrm>
          <a:off x="628650" y="2293704"/>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6457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B46F7-6C24-1E0C-4990-27FFAB4BA085}"/>
              </a:ext>
            </a:extLst>
          </p:cNvPr>
          <p:cNvSpPr>
            <a:spLocks noGrp="1"/>
          </p:cNvSpPr>
          <p:nvPr>
            <p:ph type="title"/>
          </p:nvPr>
        </p:nvSpPr>
        <p:spPr/>
        <p:txBody>
          <a:bodyPr lIns="91440" tIns="45720" rIns="91440" bIns="45720" anchor="t"/>
          <a:lstStyle/>
          <a:p>
            <a:r>
              <a:rPr lang="en-US"/>
              <a:t>So where does </a:t>
            </a:r>
            <a:r>
              <a:rPr lang="en-US" err="1"/>
              <a:t>BEdA</a:t>
            </a:r>
            <a:r>
              <a:rPr lang="en-US"/>
              <a:t> Fit in Guided Pathways?</a:t>
            </a:r>
          </a:p>
        </p:txBody>
      </p:sp>
      <p:sp>
        <p:nvSpPr>
          <p:cNvPr id="3" name="Content Placeholder 2">
            <a:extLst>
              <a:ext uri="{FF2B5EF4-FFF2-40B4-BE49-F238E27FC236}">
                <a16:creationId xmlns:a16="http://schemas.microsoft.com/office/drawing/2014/main" id="{12BF2D4C-D745-D443-4556-D72A6AEDF4C0}"/>
              </a:ext>
            </a:extLst>
          </p:cNvPr>
          <p:cNvSpPr>
            <a:spLocks noGrp="1"/>
          </p:cNvSpPr>
          <p:nvPr>
            <p:ph idx="1"/>
          </p:nvPr>
        </p:nvSpPr>
        <p:spPr>
          <a:xfrm>
            <a:off x="536860" y="2756986"/>
            <a:ext cx="8336975" cy="3415215"/>
          </a:xfrm>
        </p:spPr>
        <p:txBody>
          <a:bodyPr lIns="91440" tIns="45720" rIns="91440" bIns="45720" anchor="t"/>
          <a:lstStyle/>
          <a:p>
            <a:r>
              <a:rPr lang="en-US" dirty="0"/>
              <a:t>"It's the entry point for all the pathways!" </a:t>
            </a:r>
          </a:p>
          <a:p>
            <a:pPr lvl="1">
              <a:buFont typeface="Courier New" panose="020B0604020202020204" pitchFamily="34" charset="0"/>
              <a:buChar char="o"/>
            </a:pPr>
            <a:r>
              <a:rPr lang="en-US" dirty="0"/>
              <a:t>Well, yeah, but what does that mean?</a:t>
            </a:r>
          </a:p>
          <a:p>
            <a:r>
              <a:rPr lang="en-US" dirty="0" err="1"/>
              <a:t>BEdA</a:t>
            </a:r>
            <a:r>
              <a:rPr lang="en-US" dirty="0"/>
              <a:t> allows students to "get on the path" early by introducing them to the expectations college will have for them</a:t>
            </a:r>
          </a:p>
          <a:p>
            <a:pPr marL="0" indent="0">
              <a:buNone/>
            </a:pPr>
            <a:endParaRPr lang="en-US" dirty="0">
              <a:latin typeface="Arial"/>
              <a:cs typeface="Arial"/>
            </a:endParaRPr>
          </a:p>
          <a:p>
            <a:endParaRPr lang="en-US" dirty="0"/>
          </a:p>
        </p:txBody>
      </p:sp>
      <p:sp>
        <p:nvSpPr>
          <p:cNvPr id="4" name="Slide Number Placeholder 3">
            <a:extLst>
              <a:ext uri="{FF2B5EF4-FFF2-40B4-BE49-F238E27FC236}">
                <a16:creationId xmlns:a16="http://schemas.microsoft.com/office/drawing/2014/main" id="{15C0F551-7686-2068-915C-4BBC8A0E81A9}"/>
              </a:ext>
            </a:extLst>
          </p:cNvPr>
          <p:cNvSpPr>
            <a:spLocks noGrp="1"/>
          </p:cNvSpPr>
          <p:nvPr>
            <p:ph type="sldNum" sz="quarter" idx="12"/>
          </p:nvPr>
        </p:nvSpPr>
        <p:spPr/>
        <p:txBody>
          <a:bodyPr/>
          <a:lstStyle/>
          <a:p>
            <a:fld id="{DEE5BC03-7CE3-4FE3-BC0A-0ACCA8AC1F24}" type="slidenum">
              <a:rPr lang="en-US" smtClean="0"/>
              <a:pPr/>
              <a:t>20</a:t>
            </a:fld>
            <a:endParaRPr lang="en-US"/>
          </a:p>
        </p:txBody>
      </p:sp>
    </p:spTree>
    <p:extLst>
      <p:ext uri="{BB962C8B-B14F-4D97-AF65-F5344CB8AC3E}">
        <p14:creationId xmlns:p14="http://schemas.microsoft.com/office/powerpoint/2010/main" val="3325921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E5159-E0D1-72DB-02AB-CDF89F45EBE1}"/>
              </a:ext>
            </a:extLst>
          </p:cNvPr>
          <p:cNvSpPr>
            <a:spLocks noGrp="1"/>
          </p:cNvSpPr>
          <p:nvPr>
            <p:ph type="title"/>
          </p:nvPr>
        </p:nvSpPr>
        <p:spPr>
          <a:xfrm>
            <a:off x="623888" y="1709745"/>
            <a:ext cx="7886700" cy="2852737"/>
          </a:xfrm>
        </p:spPr>
        <p:txBody>
          <a:bodyPr vert="horz" lIns="68580" tIns="34290" rIns="68580" bIns="34290" rtlCol="0" anchor="b">
            <a:normAutofit/>
          </a:bodyPr>
          <a:lstStyle/>
          <a:p>
            <a:r>
              <a:rPr lang="en-US"/>
              <a:t>Part III: Adult Learners in College 101</a:t>
            </a:r>
          </a:p>
        </p:txBody>
      </p:sp>
      <p:sp>
        <p:nvSpPr>
          <p:cNvPr id="8" name="Text Placeholder 2">
            <a:extLst>
              <a:ext uri="{FF2B5EF4-FFF2-40B4-BE49-F238E27FC236}">
                <a16:creationId xmlns:a16="http://schemas.microsoft.com/office/drawing/2014/main" id="{2A2467F2-1A55-52B8-2A49-255A89E88475}"/>
              </a:ext>
            </a:extLst>
          </p:cNvPr>
          <p:cNvSpPr>
            <a:spLocks noGrp="1"/>
          </p:cNvSpPr>
          <p:nvPr>
            <p:ph type="body" idx="1"/>
          </p:nvPr>
        </p:nvSpPr>
        <p:spPr>
          <a:xfrm>
            <a:off x="623888" y="4589470"/>
            <a:ext cx="7886700" cy="1500187"/>
          </a:xfrm>
        </p:spPr>
        <p:txBody>
          <a:bodyPr/>
          <a:lstStyle/>
          <a:p>
            <a:endParaRPr lang="en-US"/>
          </a:p>
        </p:txBody>
      </p:sp>
      <p:sp>
        <p:nvSpPr>
          <p:cNvPr id="10" name="Slide Number Placeholder 3">
            <a:extLst>
              <a:ext uri="{FF2B5EF4-FFF2-40B4-BE49-F238E27FC236}">
                <a16:creationId xmlns:a16="http://schemas.microsoft.com/office/drawing/2014/main" id="{EEAD1404-6971-A92B-06B3-0F19BC32F238}"/>
              </a:ext>
            </a:extLst>
          </p:cNvPr>
          <p:cNvSpPr>
            <a:spLocks noGrp="1"/>
          </p:cNvSpPr>
          <p:nvPr>
            <p:ph type="sldNum" sz="quarter" idx="12"/>
          </p:nvPr>
        </p:nvSpPr>
        <p:spPr>
          <a:xfrm>
            <a:off x="8416636" y="6529852"/>
            <a:ext cx="457199" cy="191623"/>
          </a:xfrm>
        </p:spPr>
        <p:txBody>
          <a:bodyPr/>
          <a:lstStyle/>
          <a:p>
            <a:pPr>
              <a:spcAft>
                <a:spcPts val="600"/>
              </a:spcAft>
            </a:pPr>
            <a:fld id="{DEE5BC03-7CE3-4FE3-BC0A-0ACCA8AC1F24}" type="slidenum">
              <a:rPr lang="en-US" smtClean="0"/>
              <a:pPr>
                <a:spcAft>
                  <a:spcPts val="600"/>
                </a:spcAft>
              </a:pPr>
              <a:t>21</a:t>
            </a:fld>
            <a:endParaRPr lang="en-US"/>
          </a:p>
        </p:txBody>
      </p:sp>
    </p:spTree>
    <p:extLst>
      <p:ext uri="{BB962C8B-B14F-4D97-AF65-F5344CB8AC3E}">
        <p14:creationId xmlns:p14="http://schemas.microsoft.com/office/powerpoint/2010/main" val="2567785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227DD-7382-1DCE-4F67-C60EC401FBE0}"/>
              </a:ext>
            </a:extLst>
          </p:cNvPr>
          <p:cNvSpPr>
            <a:spLocks noGrp="1"/>
          </p:cNvSpPr>
          <p:nvPr>
            <p:ph type="title"/>
          </p:nvPr>
        </p:nvSpPr>
        <p:spPr>
          <a:xfrm>
            <a:off x="403370" y="1510610"/>
            <a:ext cx="8638868" cy="610556"/>
          </a:xfrm>
        </p:spPr>
        <p:txBody>
          <a:bodyPr anchor="b">
            <a:normAutofit/>
          </a:bodyPr>
          <a:lstStyle/>
          <a:p>
            <a:r>
              <a:rPr lang="en-US" sz="2700"/>
              <a:t>A day in the life of Alicia's College 101 class</a:t>
            </a:r>
          </a:p>
        </p:txBody>
      </p:sp>
      <p:sp>
        <p:nvSpPr>
          <p:cNvPr id="3" name="Content Placeholder 2">
            <a:extLst>
              <a:ext uri="{FF2B5EF4-FFF2-40B4-BE49-F238E27FC236}">
                <a16:creationId xmlns:a16="http://schemas.microsoft.com/office/drawing/2014/main" id="{56C06356-4F19-40F4-9E07-DD984EB33B94}"/>
              </a:ext>
            </a:extLst>
          </p:cNvPr>
          <p:cNvSpPr>
            <a:spLocks noGrp="1"/>
          </p:cNvSpPr>
          <p:nvPr>
            <p:ph type="body" sz="half" idx="2"/>
          </p:nvPr>
        </p:nvSpPr>
        <p:spPr>
          <a:xfrm>
            <a:off x="403370" y="2409239"/>
            <a:ext cx="8465159" cy="4425630"/>
          </a:xfrm>
        </p:spPr>
        <p:txBody>
          <a:bodyPr vert="horz" lIns="68580" tIns="34290" rIns="68580" bIns="34290" rtlCol="0" anchor="t">
            <a:noAutofit/>
          </a:bodyPr>
          <a:lstStyle/>
          <a:p>
            <a:pPr marL="342900" indent="-342900">
              <a:buChar char="•"/>
            </a:pPr>
            <a:r>
              <a:rPr lang="en-US" sz="2400" dirty="0"/>
              <a:t>A great class to take in the last quarter in/first quarter out of </a:t>
            </a:r>
            <a:r>
              <a:rPr lang="en-US" sz="2400" dirty="0" err="1"/>
              <a:t>BEda</a:t>
            </a:r>
            <a:endParaRPr lang="en-US" sz="2400"/>
          </a:p>
          <a:p>
            <a:pPr marL="342900" indent="-342900">
              <a:buChar char="•"/>
            </a:pPr>
            <a:r>
              <a:rPr lang="en-US" sz="2400" dirty="0"/>
              <a:t>Focus on skills that will help students beyond College 101</a:t>
            </a:r>
            <a:endParaRPr lang="en-US" dirty="0"/>
          </a:p>
          <a:p>
            <a:pPr marL="799465" lvl="1" indent="-342900">
              <a:buFont typeface="Courier New" panose="020B0604020202020204" pitchFamily="34" charset="0"/>
              <a:buChar char="o"/>
            </a:pPr>
            <a:r>
              <a:rPr lang="en-US" sz="2200" dirty="0">
                <a:solidFill>
                  <a:srgbClr val="003764"/>
                </a:solidFill>
              </a:rPr>
              <a:t>Including self-advocacy, study skills and time management, exploration of availability of careers, campus resources</a:t>
            </a:r>
            <a:endParaRPr lang="en-US" dirty="0">
              <a:solidFill>
                <a:srgbClr val="003764"/>
              </a:solidFill>
            </a:endParaRPr>
          </a:p>
          <a:p>
            <a:pPr marL="799465" lvl="1" indent="-342900">
              <a:buFont typeface="Courier New" panose="020B0604020202020204" pitchFamily="34" charset="0"/>
              <a:buChar char="o"/>
            </a:pPr>
            <a:r>
              <a:rPr lang="en-US" sz="2400" dirty="0">
                <a:solidFill>
                  <a:srgbClr val="003764"/>
                </a:solidFill>
              </a:rPr>
              <a:t>Allow students to exchange knowledge with classmates</a:t>
            </a:r>
            <a:endParaRPr lang="en-US" dirty="0">
              <a:solidFill>
                <a:srgbClr val="003764"/>
              </a:solidFill>
            </a:endParaRPr>
          </a:p>
          <a:p>
            <a:pPr marL="1256665" lvl="2" indent="-342900">
              <a:buFont typeface="Wingdings" panose="020B0604020202020204" pitchFamily="34" charset="0"/>
              <a:buChar char="§"/>
            </a:pPr>
            <a:r>
              <a:rPr lang="en-US" sz="2200" err="1">
                <a:solidFill>
                  <a:srgbClr val="003764"/>
                </a:solidFill>
              </a:rPr>
              <a:t>BEdA</a:t>
            </a:r>
            <a:r>
              <a:rPr lang="en-US" sz="2200" dirty="0">
                <a:solidFill>
                  <a:srgbClr val="003764"/>
                </a:solidFill>
              </a:rPr>
              <a:t> students with vast array of experiences share with classmates and build confidence</a:t>
            </a:r>
          </a:p>
          <a:p>
            <a:pPr marL="342900" indent="-342900">
              <a:buChar char="•"/>
            </a:pPr>
            <a:r>
              <a:rPr lang="en-US" sz="2400" dirty="0"/>
              <a:t>Topics include Gratitude/Vent Journals, Pro-Social Competencies, Procrastination and Time Management, How To Write A Professional Email,</a:t>
            </a:r>
          </a:p>
          <a:p>
            <a:endParaRPr lang="en-US" sz="2400"/>
          </a:p>
          <a:p>
            <a:pPr marL="456565" lvl="1">
              <a:buFont typeface="Courier New" panose="020B0604020202020204" pitchFamily="34" charset="0"/>
              <a:buChar char="o"/>
            </a:pPr>
            <a:endParaRPr lang="en-US" sz="1200">
              <a:solidFill>
                <a:srgbClr val="003764"/>
              </a:solidFill>
            </a:endParaRPr>
          </a:p>
        </p:txBody>
      </p:sp>
      <p:sp>
        <p:nvSpPr>
          <p:cNvPr id="10" name="Slide Number Placeholder 4">
            <a:extLst>
              <a:ext uri="{FF2B5EF4-FFF2-40B4-BE49-F238E27FC236}">
                <a16:creationId xmlns:a16="http://schemas.microsoft.com/office/drawing/2014/main" id="{7C03C76B-768C-476E-A4CA-07E9168C42F1}"/>
              </a:ext>
            </a:extLst>
          </p:cNvPr>
          <p:cNvSpPr>
            <a:spLocks noGrp="1"/>
          </p:cNvSpPr>
          <p:nvPr>
            <p:ph type="sldNum" sz="quarter" idx="12"/>
          </p:nvPr>
        </p:nvSpPr>
        <p:spPr>
          <a:xfrm>
            <a:off x="8416636" y="6529852"/>
            <a:ext cx="457199" cy="191623"/>
          </a:xfrm>
        </p:spPr>
        <p:txBody>
          <a:bodyPr/>
          <a:lstStyle/>
          <a:p>
            <a:pPr>
              <a:spcAft>
                <a:spcPts val="600"/>
              </a:spcAft>
            </a:pPr>
            <a:fld id="{DEE5BC03-7CE3-4FE3-BC0A-0ACCA8AC1F24}" type="slidenum">
              <a:rPr lang="en-US" smtClean="0"/>
              <a:pPr>
                <a:spcAft>
                  <a:spcPts val="600"/>
                </a:spcAft>
              </a:pPr>
              <a:t>22</a:t>
            </a:fld>
            <a:endParaRPr lang="en-US"/>
          </a:p>
        </p:txBody>
      </p:sp>
    </p:spTree>
    <p:extLst>
      <p:ext uri="{BB962C8B-B14F-4D97-AF65-F5344CB8AC3E}">
        <p14:creationId xmlns:p14="http://schemas.microsoft.com/office/powerpoint/2010/main" val="3723929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A5222-9CD6-26BD-8FE6-10148899E229}"/>
              </a:ext>
            </a:extLst>
          </p:cNvPr>
          <p:cNvSpPr>
            <a:spLocks noGrp="1"/>
          </p:cNvSpPr>
          <p:nvPr>
            <p:ph type="title"/>
          </p:nvPr>
        </p:nvSpPr>
        <p:spPr>
          <a:xfrm>
            <a:off x="623888" y="1244206"/>
            <a:ext cx="7886700" cy="1178190"/>
          </a:xfrm>
        </p:spPr>
        <p:txBody>
          <a:bodyPr lIns="91440" tIns="45720" rIns="91440" bIns="45720" anchor="b">
            <a:normAutofit/>
          </a:bodyPr>
          <a:lstStyle/>
          <a:p>
            <a:r>
              <a:rPr lang="en-US"/>
              <a:t>Lesson Example 1: Financial Literacy Lesson</a:t>
            </a:r>
          </a:p>
        </p:txBody>
      </p:sp>
      <p:sp>
        <p:nvSpPr>
          <p:cNvPr id="3" name="Content Placeholder 2">
            <a:extLst>
              <a:ext uri="{FF2B5EF4-FFF2-40B4-BE49-F238E27FC236}">
                <a16:creationId xmlns:a16="http://schemas.microsoft.com/office/drawing/2014/main" id="{E0785718-5873-85AD-1A90-475D1D5CF355}"/>
              </a:ext>
            </a:extLst>
          </p:cNvPr>
          <p:cNvSpPr>
            <a:spLocks noGrp="1"/>
          </p:cNvSpPr>
          <p:nvPr>
            <p:ph type="body" idx="1"/>
          </p:nvPr>
        </p:nvSpPr>
        <p:spPr>
          <a:xfrm>
            <a:off x="630836" y="2678680"/>
            <a:ext cx="7886700" cy="3417925"/>
          </a:xfrm>
        </p:spPr>
        <p:txBody>
          <a:bodyPr vert="horz" lIns="68580" tIns="34290" rIns="68580" bIns="34290" rtlCol="0" anchor="t">
            <a:normAutofit/>
          </a:bodyPr>
          <a:lstStyle/>
          <a:p>
            <a:pPr marL="342900" indent="-342900">
              <a:buChar char="•"/>
            </a:pPr>
            <a:r>
              <a:rPr lang="en-US" sz="2400"/>
              <a:t>Introduced in Week 8</a:t>
            </a:r>
            <a:endParaRPr lang="en-US"/>
          </a:p>
          <a:p>
            <a:pPr marL="342900" indent="-342900">
              <a:buChar char="•"/>
            </a:pPr>
            <a:r>
              <a:rPr lang="en-US" sz="2400"/>
              <a:t>Discussion about creating a spending plan instead of a budget</a:t>
            </a:r>
          </a:p>
          <a:p>
            <a:pPr marL="342900" indent="-342900">
              <a:buChar char="•"/>
            </a:pPr>
            <a:r>
              <a:rPr lang="en-US" sz="2400"/>
              <a:t>Conversation turned to checking credit score, how to build credit, and lessons learned</a:t>
            </a:r>
          </a:p>
          <a:p>
            <a:pPr marL="685165" lvl="1" indent="-342900">
              <a:buFont typeface="Courier New" panose="020B0604020202020204" pitchFamily="34" charset="0"/>
              <a:buChar char="o"/>
            </a:pPr>
            <a:r>
              <a:rPr lang="en-US" sz="2100">
                <a:solidFill>
                  <a:srgbClr val="003764"/>
                </a:solidFill>
              </a:rPr>
              <a:t>Students shared hard learned lessons; older students gave advice to younger students of things to start working on now</a:t>
            </a:r>
            <a:endParaRPr lang="en-US">
              <a:solidFill>
                <a:srgbClr val="003764"/>
              </a:solidFill>
            </a:endParaRPr>
          </a:p>
          <a:p>
            <a:endParaRPr lang="en-US" sz="1500"/>
          </a:p>
        </p:txBody>
      </p:sp>
      <p:sp>
        <p:nvSpPr>
          <p:cNvPr id="8" name="Slide Number Placeholder 3">
            <a:extLst>
              <a:ext uri="{FF2B5EF4-FFF2-40B4-BE49-F238E27FC236}">
                <a16:creationId xmlns:a16="http://schemas.microsoft.com/office/drawing/2014/main" id="{F71C51D1-D538-1757-7E32-1790C307A1D9}"/>
              </a:ext>
            </a:extLst>
          </p:cNvPr>
          <p:cNvSpPr>
            <a:spLocks noGrp="1"/>
          </p:cNvSpPr>
          <p:nvPr>
            <p:ph type="sldNum" sz="quarter" idx="12"/>
          </p:nvPr>
        </p:nvSpPr>
        <p:spPr>
          <a:xfrm>
            <a:off x="8416636" y="6529852"/>
            <a:ext cx="457199" cy="191623"/>
          </a:xfrm>
        </p:spPr>
        <p:txBody>
          <a:bodyPr/>
          <a:lstStyle/>
          <a:p>
            <a:pPr>
              <a:spcAft>
                <a:spcPts val="600"/>
              </a:spcAft>
            </a:pPr>
            <a:fld id="{DEE5BC03-7CE3-4FE3-BC0A-0ACCA8AC1F24}" type="slidenum">
              <a:rPr lang="en-US" smtClean="0"/>
              <a:pPr>
                <a:spcAft>
                  <a:spcPts val="600"/>
                </a:spcAft>
              </a:pPr>
              <a:t>23</a:t>
            </a:fld>
            <a:endParaRPr lang="en-US"/>
          </a:p>
        </p:txBody>
      </p:sp>
    </p:spTree>
    <p:extLst>
      <p:ext uri="{BB962C8B-B14F-4D97-AF65-F5344CB8AC3E}">
        <p14:creationId xmlns:p14="http://schemas.microsoft.com/office/powerpoint/2010/main" val="1376059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66BE-928C-BFC2-2905-9DA9AC300A44}"/>
              </a:ext>
            </a:extLst>
          </p:cNvPr>
          <p:cNvSpPr>
            <a:spLocks noGrp="1"/>
          </p:cNvSpPr>
          <p:nvPr>
            <p:ph type="title"/>
          </p:nvPr>
        </p:nvSpPr>
        <p:spPr>
          <a:xfrm>
            <a:off x="536860" y="1549936"/>
            <a:ext cx="8336975" cy="1019416"/>
          </a:xfrm>
        </p:spPr>
        <p:txBody>
          <a:bodyPr lIns="91440" tIns="45720" rIns="91440" bIns="45720" anchor="t"/>
          <a:lstStyle/>
          <a:p>
            <a:r>
              <a:rPr lang="en-US"/>
              <a:t>Lesson Example 2: The hidden curriculum</a:t>
            </a:r>
          </a:p>
        </p:txBody>
      </p:sp>
      <p:sp>
        <p:nvSpPr>
          <p:cNvPr id="3" name="Content Placeholder 2">
            <a:extLst>
              <a:ext uri="{FF2B5EF4-FFF2-40B4-BE49-F238E27FC236}">
                <a16:creationId xmlns:a16="http://schemas.microsoft.com/office/drawing/2014/main" id="{9B063F26-F931-34D2-75BB-4C163C17F150}"/>
              </a:ext>
            </a:extLst>
          </p:cNvPr>
          <p:cNvSpPr>
            <a:spLocks noGrp="1"/>
          </p:cNvSpPr>
          <p:nvPr>
            <p:ph idx="1"/>
          </p:nvPr>
        </p:nvSpPr>
        <p:spPr>
          <a:xfrm>
            <a:off x="536860" y="2706984"/>
            <a:ext cx="8336975" cy="3465217"/>
          </a:xfrm>
        </p:spPr>
        <p:txBody>
          <a:bodyPr lIns="91440" tIns="45720" rIns="91440" bIns="45720" anchor="t"/>
          <a:lstStyle/>
          <a:p>
            <a:r>
              <a:rPr lang="en-US" sz="2400"/>
              <a:t>Introduced in Week 3</a:t>
            </a:r>
          </a:p>
          <a:p>
            <a:r>
              <a:rPr lang="en-US" sz="2400"/>
              <a:t>Definition: the unofficial expectations, behaviors, and norms that students are expected to know when they step on campus</a:t>
            </a:r>
          </a:p>
          <a:p>
            <a:pPr lvl="1">
              <a:buFont typeface="Courier New" panose="020B0604020202020204" pitchFamily="34" charset="0"/>
              <a:buChar char="o"/>
            </a:pPr>
            <a:r>
              <a:rPr lang="en-US" sz="2100"/>
              <a:t>Examples include knowing about office hours, knowing how to communicate with teachers</a:t>
            </a:r>
          </a:p>
          <a:p>
            <a:pPr lvl="1">
              <a:buFont typeface="Courier New" panose="020B0604020202020204" pitchFamily="34" charset="0"/>
              <a:buChar char="o"/>
            </a:pPr>
            <a:r>
              <a:rPr lang="en-US" sz="2100">
                <a:ea typeface="+mn-lt"/>
                <a:cs typeface="+mn-lt"/>
              </a:rPr>
              <a:t>The Hidden Curriculum is an insidious confidence killer in adult learners</a:t>
            </a:r>
          </a:p>
        </p:txBody>
      </p:sp>
      <p:sp>
        <p:nvSpPr>
          <p:cNvPr id="4" name="Slide Number Placeholder 3">
            <a:extLst>
              <a:ext uri="{FF2B5EF4-FFF2-40B4-BE49-F238E27FC236}">
                <a16:creationId xmlns:a16="http://schemas.microsoft.com/office/drawing/2014/main" id="{5A474872-CF0A-3254-3CF9-E881FD2403F1}"/>
              </a:ext>
            </a:extLst>
          </p:cNvPr>
          <p:cNvSpPr>
            <a:spLocks noGrp="1"/>
          </p:cNvSpPr>
          <p:nvPr>
            <p:ph type="sldNum" sz="quarter" idx="12"/>
          </p:nvPr>
        </p:nvSpPr>
        <p:spPr/>
        <p:txBody>
          <a:bodyPr/>
          <a:lstStyle/>
          <a:p>
            <a:fld id="{DEE5BC03-7CE3-4FE3-BC0A-0ACCA8AC1F24}" type="slidenum">
              <a:rPr lang="en-US" smtClean="0"/>
              <a:pPr/>
              <a:t>24</a:t>
            </a:fld>
            <a:endParaRPr lang="en-US"/>
          </a:p>
        </p:txBody>
      </p:sp>
    </p:spTree>
    <p:extLst>
      <p:ext uri="{BB962C8B-B14F-4D97-AF65-F5344CB8AC3E}">
        <p14:creationId xmlns:p14="http://schemas.microsoft.com/office/powerpoint/2010/main" val="2510925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E0AB5-0D2F-BC99-8577-3A4B6CCEF446}"/>
              </a:ext>
            </a:extLst>
          </p:cNvPr>
          <p:cNvSpPr>
            <a:spLocks noGrp="1"/>
          </p:cNvSpPr>
          <p:nvPr>
            <p:ph type="title"/>
          </p:nvPr>
        </p:nvSpPr>
        <p:spPr>
          <a:xfrm>
            <a:off x="507276" y="1485854"/>
            <a:ext cx="8335388" cy="736311"/>
          </a:xfrm>
        </p:spPr>
        <p:txBody>
          <a:bodyPr>
            <a:normAutofit/>
          </a:bodyPr>
          <a:lstStyle/>
          <a:p>
            <a:r>
              <a:rPr lang="en-US" sz="3000"/>
              <a:t>Main focus in my classes: Fill in the Gaps</a:t>
            </a:r>
          </a:p>
        </p:txBody>
      </p:sp>
      <p:sp>
        <p:nvSpPr>
          <p:cNvPr id="3" name="Content Placeholder 2">
            <a:extLst>
              <a:ext uri="{FF2B5EF4-FFF2-40B4-BE49-F238E27FC236}">
                <a16:creationId xmlns:a16="http://schemas.microsoft.com/office/drawing/2014/main" id="{7B0734B7-4078-C276-F5C1-D1FDF84EAACE}"/>
              </a:ext>
            </a:extLst>
          </p:cNvPr>
          <p:cNvSpPr>
            <a:spLocks noGrp="1"/>
          </p:cNvSpPr>
          <p:nvPr>
            <p:ph sz="half" idx="2"/>
          </p:nvPr>
        </p:nvSpPr>
        <p:spPr>
          <a:xfrm>
            <a:off x="507278" y="2406284"/>
            <a:ext cx="8331186" cy="3911389"/>
          </a:xfrm>
        </p:spPr>
        <p:txBody>
          <a:bodyPr vert="horz" lIns="68580" tIns="34290" rIns="68580" bIns="34290" rtlCol="0" anchor="t">
            <a:noAutofit/>
          </a:bodyPr>
          <a:lstStyle/>
          <a:p>
            <a:r>
              <a:rPr lang="en-US" sz="2400"/>
              <a:t>Many students (not just </a:t>
            </a:r>
            <a:r>
              <a:rPr lang="en-US" sz="2400" err="1"/>
              <a:t>BEdA</a:t>
            </a:r>
            <a:r>
              <a:rPr lang="en-US" sz="2400"/>
              <a:t>) have questions that they don't know where to ask or feel embarrassed about asking</a:t>
            </a:r>
          </a:p>
          <a:p>
            <a:r>
              <a:rPr lang="en-US" sz="2400"/>
              <a:t>Some examples of questions I get in the first week</a:t>
            </a:r>
          </a:p>
          <a:p>
            <a:pPr lvl="1">
              <a:buFont typeface="Courier New" panose="020B0604020202020204" pitchFamily="34" charset="0"/>
              <a:buChar char="o"/>
            </a:pPr>
            <a:r>
              <a:rPr lang="en-US" sz="2100"/>
              <a:t>"Where is the library?"</a:t>
            </a:r>
          </a:p>
          <a:p>
            <a:pPr lvl="1">
              <a:buFont typeface="Courier New" panose="020B0604020202020204" pitchFamily="34" charset="0"/>
              <a:buChar char="o"/>
            </a:pPr>
            <a:r>
              <a:rPr lang="en-US" sz="2100"/>
              <a:t>"Is there a gym?"</a:t>
            </a:r>
          </a:p>
          <a:p>
            <a:pPr lvl="1">
              <a:buFont typeface="Courier New" panose="020B0604020202020204" pitchFamily="34" charset="0"/>
              <a:buChar char="o"/>
            </a:pPr>
            <a:r>
              <a:rPr lang="en-US" sz="2100"/>
              <a:t>"How do I get an ID Card?"</a:t>
            </a:r>
          </a:p>
          <a:p>
            <a:pPr lvl="1">
              <a:buFont typeface="Courier New" panose="020B0604020202020204" pitchFamily="34" charset="0"/>
              <a:buChar char="o"/>
            </a:pPr>
            <a:r>
              <a:rPr lang="en-US" sz="2100"/>
              <a:t>"How do I see my schedule?"</a:t>
            </a:r>
          </a:p>
          <a:p>
            <a:pPr lvl="1">
              <a:buFont typeface="Courier New" panose="020B0604020202020204" pitchFamily="34" charset="0"/>
              <a:buChar char="o"/>
            </a:pPr>
            <a:r>
              <a:rPr lang="en-US" sz="2100"/>
              <a:t>"Did I actually get Financial Aid?"</a:t>
            </a:r>
          </a:p>
          <a:p>
            <a:pPr lvl="1">
              <a:buFont typeface="Courier New" panose="020B0604020202020204" pitchFamily="34" charset="0"/>
              <a:buChar char="o"/>
            </a:pPr>
            <a:r>
              <a:rPr lang="en-US" sz="2100"/>
              <a:t>"Can I get a laptop from the school?"</a:t>
            </a:r>
          </a:p>
          <a:p>
            <a:pPr lvl="1">
              <a:buFont typeface="Courier New" panose="020B0604020202020204" pitchFamily="34" charset="0"/>
              <a:buChar char="o"/>
            </a:pPr>
            <a:r>
              <a:rPr lang="en-US" sz="2100"/>
              <a:t>"How do I access my student email?' (Followed by, "I have a student email?")</a:t>
            </a:r>
          </a:p>
        </p:txBody>
      </p:sp>
      <p:sp>
        <p:nvSpPr>
          <p:cNvPr id="14" name="Slide Number Placeholder 6">
            <a:extLst>
              <a:ext uri="{FF2B5EF4-FFF2-40B4-BE49-F238E27FC236}">
                <a16:creationId xmlns:a16="http://schemas.microsoft.com/office/drawing/2014/main" id="{3FA53AAC-F161-0F21-6BB9-9AF36F2C352C}"/>
              </a:ext>
            </a:extLst>
          </p:cNvPr>
          <p:cNvSpPr>
            <a:spLocks noGrp="1"/>
          </p:cNvSpPr>
          <p:nvPr>
            <p:ph type="sldNum" sz="quarter" idx="12"/>
          </p:nvPr>
        </p:nvSpPr>
        <p:spPr>
          <a:xfrm>
            <a:off x="8416636" y="6529852"/>
            <a:ext cx="457199" cy="191623"/>
          </a:xfrm>
        </p:spPr>
        <p:txBody>
          <a:bodyPr/>
          <a:lstStyle/>
          <a:p>
            <a:pPr>
              <a:spcAft>
                <a:spcPts val="600"/>
              </a:spcAft>
            </a:pPr>
            <a:fld id="{DEE5BC03-7CE3-4FE3-BC0A-0ACCA8AC1F24}" type="slidenum">
              <a:rPr lang="en-US" smtClean="0"/>
              <a:pPr>
                <a:spcAft>
                  <a:spcPts val="600"/>
                </a:spcAft>
              </a:pPr>
              <a:t>25</a:t>
            </a:fld>
            <a:endParaRPr lang="en-US"/>
          </a:p>
        </p:txBody>
      </p:sp>
    </p:spTree>
    <p:extLst>
      <p:ext uri="{BB962C8B-B14F-4D97-AF65-F5344CB8AC3E}">
        <p14:creationId xmlns:p14="http://schemas.microsoft.com/office/powerpoint/2010/main" val="1510625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57727-EFD6-BA85-9F50-1CAB71927194}"/>
              </a:ext>
            </a:extLst>
          </p:cNvPr>
          <p:cNvSpPr>
            <a:spLocks noGrp="1"/>
          </p:cNvSpPr>
          <p:nvPr>
            <p:ph type="title"/>
          </p:nvPr>
        </p:nvSpPr>
        <p:spPr>
          <a:xfrm>
            <a:off x="536860" y="1549936"/>
            <a:ext cx="8336975" cy="797070"/>
          </a:xfrm>
        </p:spPr>
        <p:txBody>
          <a:bodyPr>
            <a:normAutofit/>
          </a:bodyPr>
          <a:lstStyle/>
          <a:p>
            <a:r>
              <a:rPr lang="en-US" sz="3200" dirty="0"/>
              <a:t>Differences in teaching adult learners</a:t>
            </a:r>
          </a:p>
        </p:txBody>
      </p:sp>
      <p:sp>
        <p:nvSpPr>
          <p:cNvPr id="9" name="Slide Number Placeholder 3">
            <a:extLst>
              <a:ext uri="{FF2B5EF4-FFF2-40B4-BE49-F238E27FC236}">
                <a16:creationId xmlns:a16="http://schemas.microsoft.com/office/drawing/2014/main" id="{FC15DCEC-3DFE-E466-6A2E-4B87D5B6FF5B}"/>
              </a:ext>
            </a:extLst>
          </p:cNvPr>
          <p:cNvSpPr>
            <a:spLocks noGrp="1"/>
          </p:cNvSpPr>
          <p:nvPr>
            <p:ph type="sldNum" sz="quarter" idx="12"/>
          </p:nvPr>
        </p:nvSpPr>
        <p:spPr>
          <a:xfrm>
            <a:off x="8406245" y="6483926"/>
            <a:ext cx="467590" cy="237549"/>
          </a:xfrm>
        </p:spPr>
        <p:txBody>
          <a:bodyPr/>
          <a:lstStyle/>
          <a:p>
            <a:pPr>
              <a:spcAft>
                <a:spcPts val="600"/>
              </a:spcAft>
            </a:pPr>
            <a:fld id="{DEE5BC03-7CE3-4FE3-BC0A-0ACCA8AC1F24}" type="slidenum">
              <a:rPr lang="en-US" smtClean="0"/>
              <a:pPr>
                <a:spcAft>
                  <a:spcPts val="600"/>
                </a:spcAft>
              </a:pPr>
              <a:t>26</a:t>
            </a:fld>
            <a:endParaRPr lang="en-US"/>
          </a:p>
        </p:txBody>
      </p:sp>
      <p:graphicFrame>
        <p:nvGraphicFramePr>
          <p:cNvPr id="5" name="Content Placeholder 2" descr="Find ways to teach with them, not to them&#10; Discussions in classes are enriched &#10; They are remarkable resources for information about the community&#10;Discussions around time management, grit, and financial aid &#10; Some ask if college is even for them&#10; Lots of community and confidence building&#10; Conversations about availability and location of jobs&#10;  Pay is a huge issue&#10;  Generative AI discussion&#10;">
            <a:extLst>
              <a:ext uri="{FF2B5EF4-FFF2-40B4-BE49-F238E27FC236}">
                <a16:creationId xmlns:a16="http://schemas.microsoft.com/office/drawing/2014/main" id="{DF7F290B-0632-F754-8928-7D5A98089B6F}"/>
              </a:ext>
            </a:extLst>
          </p:cNvPr>
          <p:cNvGraphicFramePr>
            <a:graphicFrameLocks noGrp="1"/>
          </p:cNvGraphicFramePr>
          <p:nvPr>
            <p:ph idx="1"/>
            <p:extLst>
              <p:ext uri="{D42A27DB-BD31-4B8C-83A1-F6EECF244321}">
                <p14:modId xmlns:p14="http://schemas.microsoft.com/office/powerpoint/2010/main" val="1452747928"/>
              </p:ext>
            </p:extLst>
          </p:nvPr>
        </p:nvGraphicFramePr>
        <p:xfrm>
          <a:off x="536860" y="2415155"/>
          <a:ext cx="8336975" cy="3757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998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A2471-8A4E-ADF5-739D-600735D547D1}"/>
              </a:ext>
            </a:extLst>
          </p:cNvPr>
          <p:cNvSpPr>
            <a:spLocks noGrp="1"/>
          </p:cNvSpPr>
          <p:nvPr>
            <p:ph type="title"/>
          </p:nvPr>
        </p:nvSpPr>
        <p:spPr>
          <a:xfrm>
            <a:off x="571352" y="1550693"/>
            <a:ext cx="8376801" cy="787594"/>
          </a:xfrm>
        </p:spPr>
        <p:txBody>
          <a:bodyPr lIns="91440" tIns="45720" rIns="91440" bIns="45720" anchor="ctr">
            <a:normAutofit/>
          </a:bodyPr>
          <a:lstStyle/>
          <a:p>
            <a:r>
              <a:rPr lang="en-US" sz="3000"/>
              <a:t>You've heard from me, Now it's your turn!</a:t>
            </a:r>
          </a:p>
        </p:txBody>
      </p:sp>
      <p:sp>
        <p:nvSpPr>
          <p:cNvPr id="3" name="Content Placeholder 2">
            <a:extLst>
              <a:ext uri="{FF2B5EF4-FFF2-40B4-BE49-F238E27FC236}">
                <a16:creationId xmlns:a16="http://schemas.microsoft.com/office/drawing/2014/main" id="{2CB8DA93-D55B-A9D9-F1B4-58BCC565FAA4}"/>
              </a:ext>
            </a:extLst>
          </p:cNvPr>
          <p:cNvSpPr>
            <a:spLocks noGrp="1"/>
          </p:cNvSpPr>
          <p:nvPr>
            <p:ph idx="1"/>
          </p:nvPr>
        </p:nvSpPr>
        <p:spPr>
          <a:xfrm>
            <a:off x="571352" y="2372680"/>
            <a:ext cx="8376802" cy="4488634"/>
          </a:xfrm>
        </p:spPr>
        <p:txBody>
          <a:bodyPr vert="horz" lIns="68580" tIns="34290" rIns="68580" bIns="34290" rtlCol="0" anchor="ctr">
            <a:noAutofit/>
          </a:bodyPr>
          <a:lstStyle/>
          <a:p>
            <a:r>
              <a:rPr lang="en-US" sz="2400"/>
              <a:t>What is working well at your institution?</a:t>
            </a:r>
          </a:p>
          <a:p>
            <a:r>
              <a:rPr lang="en-US" sz="2400"/>
              <a:t>Are there ways that you can integrate the stuff I teach into </a:t>
            </a:r>
            <a:r>
              <a:rPr lang="en-US" sz="2400" err="1"/>
              <a:t>BEdA</a:t>
            </a:r>
            <a:r>
              <a:rPr lang="en-US" sz="2400"/>
              <a:t> classes? Are you already doing it?</a:t>
            </a:r>
            <a:endParaRPr lang="en-US"/>
          </a:p>
          <a:p>
            <a:r>
              <a:rPr lang="en-US" sz="2400"/>
              <a:t>What are skills that you think </a:t>
            </a:r>
            <a:r>
              <a:rPr lang="en-US" sz="2400" err="1"/>
              <a:t>BEdA</a:t>
            </a:r>
            <a:r>
              <a:rPr lang="en-US" sz="2400"/>
              <a:t> Learners need in that first quarter after they finish ABE classes?</a:t>
            </a:r>
          </a:p>
          <a:p>
            <a:r>
              <a:rPr lang="en-US" sz="2400"/>
              <a:t>What topics would you add to a College Success class that would benefit Adult Learners?</a:t>
            </a:r>
          </a:p>
          <a:p>
            <a:endParaRPr lang="en-US" sz="2400"/>
          </a:p>
        </p:txBody>
      </p:sp>
    </p:spTree>
    <p:extLst>
      <p:ext uri="{BB962C8B-B14F-4D97-AF65-F5344CB8AC3E}">
        <p14:creationId xmlns:p14="http://schemas.microsoft.com/office/powerpoint/2010/main" val="1994620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4CEC-65D7-F950-DF22-1753BA729A7D}"/>
              </a:ext>
            </a:extLst>
          </p:cNvPr>
          <p:cNvSpPr>
            <a:spLocks noGrp="1"/>
          </p:cNvSpPr>
          <p:nvPr>
            <p:ph type="title"/>
          </p:nvPr>
        </p:nvSpPr>
        <p:spPr>
          <a:xfrm>
            <a:off x="630836" y="1028809"/>
            <a:ext cx="7886700" cy="684858"/>
          </a:xfrm>
        </p:spPr>
        <p:txBody>
          <a:bodyPr vert="horz" lIns="68580" tIns="34290" rIns="68580" bIns="34290" rtlCol="0" anchor="b">
            <a:normAutofit/>
          </a:bodyPr>
          <a:lstStyle/>
          <a:p>
            <a:r>
              <a:rPr lang="en-US"/>
              <a:t>Other Integration Ideas?</a:t>
            </a:r>
          </a:p>
        </p:txBody>
      </p:sp>
      <p:sp>
        <p:nvSpPr>
          <p:cNvPr id="3" name="Content Placeholder 2">
            <a:extLst>
              <a:ext uri="{FF2B5EF4-FFF2-40B4-BE49-F238E27FC236}">
                <a16:creationId xmlns:a16="http://schemas.microsoft.com/office/drawing/2014/main" id="{476909F2-F2A4-11C7-DD34-02D2D0FE6B02}"/>
              </a:ext>
            </a:extLst>
          </p:cNvPr>
          <p:cNvSpPr>
            <a:spLocks noGrp="1"/>
          </p:cNvSpPr>
          <p:nvPr>
            <p:ph type="body" idx="1"/>
          </p:nvPr>
        </p:nvSpPr>
        <p:spPr>
          <a:xfrm>
            <a:off x="630836" y="2616146"/>
            <a:ext cx="7886700" cy="2111639"/>
          </a:xfrm>
        </p:spPr>
        <p:txBody>
          <a:bodyPr vert="horz" lIns="68580" tIns="34290" rIns="68580" bIns="34290" rtlCol="0" anchor="t">
            <a:normAutofit lnSpcReduction="10000"/>
          </a:bodyPr>
          <a:lstStyle/>
          <a:p>
            <a:r>
              <a:rPr lang="en-US" sz="2800"/>
              <a:t>How would </a:t>
            </a:r>
            <a:r>
              <a:rPr lang="en-US" sz="2800" i="1"/>
              <a:t>you</a:t>
            </a:r>
            <a:r>
              <a:rPr lang="en-US" sz="2800"/>
              <a:t> like to see </a:t>
            </a:r>
            <a:r>
              <a:rPr lang="en-US" sz="2800" err="1"/>
              <a:t>BEdA</a:t>
            </a:r>
            <a:r>
              <a:rPr lang="en-US" sz="2800"/>
              <a:t> represented in Guided Pathways?</a:t>
            </a:r>
            <a:endParaRPr lang="en-US"/>
          </a:p>
          <a:p>
            <a:r>
              <a:rPr lang="en-US" sz="2800"/>
              <a:t>How can the State Board support </a:t>
            </a:r>
            <a:r>
              <a:rPr lang="en-US" sz="2800" err="1"/>
              <a:t>BEdA</a:t>
            </a:r>
            <a:r>
              <a:rPr lang="en-US" sz="2800"/>
              <a:t> staff and faculty to make Guided Pathways implementation smoother for our students?</a:t>
            </a:r>
          </a:p>
          <a:p>
            <a:endParaRPr lang="en-US" sz="2800"/>
          </a:p>
        </p:txBody>
      </p:sp>
      <p:sp>
        <p:nvSpPr>
          <p:cNvPr id="8" name="Slide Number Placeholder 3">
            <a:extLst>
              <a:ext uri="{FF2B5EF4-FFF2-40B4-BE49-F238E27FC236}">
                <a16:creationId xmlns:a16="http://schemas.microsoft.com/office/drawing/2014/main" id="{6F5C9DDF-B38E-C584-2B30-F944A4B6ECF3}"/>
              </a:ext>
            </a:extLst>
          </p:cNvPr>
          <p:cNvSpPr>
            <a:spLocks noGrp="1"/>
          </p:cNvSpPr>
          <p:nvPr>
            <p:ph type="sldNum" sz="quarter" idx="12"/>
          </p:nvPr>
        </p:nvSpPr>
        <p:spPr>
          <a:xfrm>
            <a:off x="8416636" y="6529852"/>
            <a:ext cx="457199" cy="191623"/>
          </a:xfrm>
        </p:spPr>
        <p:txBody>
          <a:bodyPr/>
          <a:lstStyle/>
          <a:p>
            <a:pPr>
              <a:spcAft>
                <a:spcPts val="600"/>
              </a:spcAft>
            </a:pPr>
            <a:fld id="{DEE5BC03-7CE3-4FE3-BC0A-0ACCA8AC1F24}" type="slidenum">
              <a:rPr lang="en-US" smtClean="0"/>
              <a:pPr>
                <a:spcAft>
                  <a:spcPts val="600"/>
                </a:spcAft>
              </a:pPr>
              <a:t>28</a:t>
            </a:fld>
            <a:endParaRPr lang="en-US"/>
          </a:p>
        </p:txBody>
      </p:sp>
    </p:spTree>
    <p:extLst>
      <p:ext uri="{BB962C8B-B14F-4D97-AF65-F5344CB8AC3E}">
        <p14:creationId xmlns:p14="http://schemas.microsoft.com/office/powerpoint/2010/main" val="4138934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919932-12CA-5BAB-D75B-C029D6637684}"/>
              </a:ext>
            </a:extLst>
          </p:cNvPr>
          <p:cNvSpPr>
            <a:spLocks noGrp="1"/>
          </p:cNvSpPr>
          <p:nvPr>
            <p:ph type="body" idx="1"/>
          </p:nvPr>
        </p:nvSpPr>
        <p:spPr>
          <a:xfrm>
            <a:off x="582468" y="2254831"/>
            <a:ext cx="8284484" cy="3834825"/>
          </a:xfrm>
        </p:spPr>
        <p:txBody>
          <a:bodyPr vert="horz" lIns="68580" tIns="34290" rIns="68580" bIns="34290" rtlCol="0" anchor="t">
            <a:normAutofit/>
          </a:bodyPr>
          <a:lstStyle/>
          <a:p>
            <a:pPr marL="342900" indent="-342900">
              <a:buChar char="•"/>
            </a:pPr>
            <a:r>
              <a:rPr lang="en-US" dirty="0" err="1"/>
              <a:t>BEdA</a:t>
            </a:r>
            <a:r>
              <a:rPr lang="en-US" dirty="0"/>
              <a:t> is the entry point for any of the pathways</a:t>
            </a:r>
          </a:p>
          <a:p>
            <a:pPr marL="342900" indent="-342900">
              <a:buChar char="•"/>
            </a:pPr>
            <a:r>
              <a:rPr lang="en-US" dirty="0" err="1"/>
              <a:t>BEdA</a:t>
            </a:r>
            <a:r>
              <a:rPr lang="en-US" dirty="0"/>
              <a:t> students make class conversations richer and more vibrant</a:t>
            </a:r>
          </a:p>
          <a:p>
            <a:pPr marL="342900" indent="-342900">
              <a:buChar char="•"/>
            </a:pPr>
            <a:r>
              <a:rPr lang="en-US" dirty="0"/>
              <a:t>Guided Pathways allows </a:t>
            </a:r>
            <a:r>
              <a:rPr lang="en-US" dirty="0" err="1"/>
              <a:t>BEdA</a:t>
            </a:r>
            <a:r>
              <a:rPr lang="en-US" dirty="0"/>
              <a:t> students to get into their programs sooner and can offer more support for them to make the transition out of our programs smoother</a:t>
            </a:r>
          </a:p>
          <a:p>
            <a:pPr marL="342900" indent="-342900">
              <a:buChar char="•"/>
            </a:pPr>
            <a:r>
              <a:rPr lang="en-US" dirty="0"/>
              <a:t>It is easy to feel disconnected from the process of implementing Guided Pathways as </a:t>
            </a:r>
            <a:r>
              <a:rPr lang="en-US" dirty="0" err="1"/>
              <a:t>BEdA</a:t>
            </a:r>
            <a:r>
              <a:rPr lang="en-US" dirty="0"/>
              <a:t> staff and faculty </a:t>
            </a:r>
          </a:p>
          <a:p>
            <a:pPr marL="342900" indent="-342900">
              <a:buChar char="•"/>
            </a:pPr>
            <a:endParaRPr lang="en-US" dirty="0"/>
          </a:p>
          <a:p>
            <a:endParaRPr lang="en-US" dirty="0"/>
          </a:p>
          <a:p>
            <a:endParaRPr lang="en-US"/>
          </a:p>
          <a:p>
            <a:endParaRPr lang="en-US"/>
          </a:p>
        </p:txBody>
      </p:sp>
      <p:sp>
        <p:nvSpPr>
          <p:cNvPr id="8" name="Slide Number Placeholder 3">
            <a:extLst>
              <a:ext uri="{FF2B5EF4-FFF2-40B4-BE49-F238E27FC236}">
                <a16:creationId xmlns:a16="http://schemas.microsoft.com/office/drawing/2014/main" id="{E5932893-B231-4AC1-3D90-3A2CA8345857}"/>
              </a:ext>
            </a:extLst>
          </p:cNvPr>
          <p:cNvSpPr>
            <a:spLocks noGrp="1"/>
          </p:cNvSpPr>
          <p:nvPr>
            <p:ph type="sldNum" sz="quarter" idx="12"/>
          </p:nvPr>
        </p:nvSpPr>
        <p:spPr>
          <a:xfrm>
            <a:off x="8416636" y="6529852"/>
            <a:ext cx="457199" cy="191623"/>
          </a:xfrm>
        </p:spPr>
        <p:txBody>
          <a:bodyPr/>
          <a:lstStyle/>
          <a:p>
            <a:pPr>
              <a:spcAft>
                <a:spcPts val="600"/>
              </a:spcAft>
            </a:pPr>
            <a:fld id="{DEE5BC03-7CE3-4FE3-BC0A-0ACCA8AC1F24}" type="slidenum">
              <a:rPr lang="en-US" smtClean="0"/>
              <a:pPr>
                <a:spcAft>
                  <a:spcPts val="600"/>
                </a:spcAft>
              </a:pPr>
              <a:t>29</a:t>
            </a:fld>
            <a:endParaRPr lang="en-US"/>
          </a:p>
        </p:txBody>
      </p:sp>
      <p:sp>
        <p:nvSpPr>
          <p:cNvPr id="2" name="Title 1">
            <a:extLst>
              <a:ext uri="{FF2B5EF4-FFF2-40B4-BE49-F238E27FC236}">
                <a16:creationId xmlns:a16="http://schemas.microsoft.com/office/drawing/2014/main" id="{2059E168-7E1F-6A31-60F8-F0373209A6AD}"/>
              </a:ext>
            </a:extLst>
          </p:cNvPr>
          <p:cNvSpPr>
            <a:spLocks noGrp="1"/>
          </p:cNvSpPr>
          <p:nvPr>
            <p:ph type="title"/>
          </p:nvPr>
        </p:nvSpPr>
        <p:spPr>
          <a:xfrm>
            <a:off x="582468" y="1306740"/>
            <a:ext cx="8291432" cy="816877"/>
          </a:xfrm>
        </p:spPr>
        <p:txBody>
          <a:bodyPr anchor="b">
            <a:normAutofit/>
          </a:bodyPr>
          <a:lstStyle/>
          <a:p>
            <a:r>
              <a:rPr lang="en-US"/>
              <a:t>Takeaways</a:t>
            </a:r>
          </a:p>
        </p:txBody>
      </p:sp>
    </p:spTree>
    <p:extLst>
      <p:ext uri="{BB962C8B-B14F-4D97-AF65-F5344CB8AC3E}">
        <p14:creationId xmlns:p14="http://schemas.microsoft.com/office/powerpoint/2010/main" val="75620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4AFD-61EF-7A0B-BB8A-BC1A8D34F982}"/>
              </a:ext>
            </a:extLst>
          </p:cNvPr>
          <p:cNvSpPr>
            <a:spLocks noGrp="1"/>
          </p:cNvSpPr>
          <p:nvPr>
            <p:ph type="title"/>
          </p:nvPr>
        </p:nvSpPr>
        <p:spPr>
          <a:xfrm>
            <a:off x="582468" y="3710862"/>
            <a:ext cx="8284484" cy="865515"/>
          </a:xfrm>
        </p:spPr>
        <p:txBody>
          <a:bodyPr anchor="b">
            <a:normAutofit/>
          </a:bodyPr>
          <a:lstStyle/>
          <a:p>
            <a:r>
              <a:rPr lang="en-US"/>
              <a:t>Before we start...</a:t>
            </a:r>
          </a:p>
        </p:txBody>
      </p:sp>
      <p:sp>
        <p:nvSpPr>
          <p:cNvPr id="3" name="Content Placeholder 2">
            <a:extLst>
              <a:ext uri="{FF2B5EF4-FFF2-40B4-BE49-F238E27FC236}">
                <a16:creationId xmlns:a16="http://schemas.microsoft.com/office/drawing/2014/main" id="{073E2CCE-4BA2-1B26-52AD-06DAE19E9AD7}"/>
              </a:ext>
            </a:extLst>
          </p:cNvPr>
          <p:cNvSpPr>
            <a:spLocks noGrp="1"/>
          </p:cNvSpPr>
          <p:nvPr>
            <p:ph type="body" idx="1"/>
          </p:nvPr>
        </p:nvSpPr>
        <p:spPr>
          <a:xfrm>
            <a:off x="582468" y="4589469"/>
            <a:ext cx="8270588" cy="1500187"/>
          </a:xfrm>
        </p:spPr>
        <p:txBody>
          <a:bodyPr vert="horz" lIns="68580" tIns="34290" rIns="68580" bIns="34290" rtlCol="0" anchor="t">
            <a:normAutofit/>
          </a:bodyPr>
          <a:lstStyle/>
          <a:p>
            <a:r>
              <a:rPr lang="en-US" dirty="0"/>
              <a:t>Where are your institutions at with Guided Pathways?</a:t>
            </a:r>
          </a:p>
          <a:p>
            <a:pPr marL="456565" lvl="1"/>
            <a:r>
              <a:rPr lang="en-US" dirty="0">
                <a:ea typeface="+mn-lt"/>
                <a:cs typeface="+mn-lt"/>
              </a:rPr>
              <a:t>What does support for adult learners look like currently?</a:t>
            </a:r>
          </a:p>
          <a:p>
            <a:pPr marL="456565" lvl="1"/>
            <a:r>
              <a:rPr lang="en-US" dirty="0"/>
              <a:t>What did/does implementation look like?</a:t>
            </a:r>
          </a:p>
          <a:p>
            <a:pPr marL="456565" lvl="1"/>
            <a:r>
              <a:rPr lang="en-US" dirty="0">
                <a:solidFill>
                  <a:srgbClr val="898989"/>
                </a:solidFill>
              </a:rPr>
              <a:t>How are your students doing with the changes?</a:t>
            </a:r>
          </a:p>
          <a:p>
            <a:endParaRPr lang="en-US"/>
          </a:p>
        </p:txBody>
      </p:sp>
      <p:sp>
        <p:nvSpPr>
          <p:cNvPr id="8" name="Slide Number Placeholder 3">
            <a:extLst>
              <a:ext uri="{FF2B5EF4-FFF2-40B4-BE49-F238E27FC236}">
                <a16:creationId xmlns:a16="http://schemas.microsoft.com/office/drawing/2014/main" id="{2979F555-CD9B-6D8F-3FF9-8980DEA5AFDA}"/>
              </a:ext>
            </a:extLst>
          </p:cNvPr>
          <p:cNvSpPr>
            <a:spLocks noGrp="1"/>
          </p:cNvSpPr>
          <p:nvPr>
            <p:ph type="sldNum" sz="quarter" idx="12"/>
          </p:nvPr>
        </p:nvSpPr>
        <p:spPr>
          <a:xfrm>
            <a:off x="8416636" y="6529852"/>
            <a:ext cx="457199" cy="191623"/>
          </a:xfrm>
        </p:spPr>
        <p:txBody>
          <a:bodyPr/>
          <a:lstStyle/>
          <a:p>
            <a:pPr>
              <a:spcAft>
                <a:spcPts val="600"/>
              </a:spcAft>
            </a:pPr>
            <a:fld id="{DEE5BC03-7CE3-4FE3-BC0A-0ACCA8AC1F24}" type="slidenum">
              <a:rPr lang="en-US" smtClean="0"/>
              <a:pPr>
                <a:spcAft>
                  <a:spcPts val="600"/>
                </a:spcAft>
              </a:pPr>
              <a:t>3</a:t>
            </a:fld>
            <a:endParaRPr lang="en-US"/>
          </a:p>
        </p:txBody>
      </p:sp>
    </p:spTree>
    <p:extLst>
      <p:ext uri="{BB962C8B-B14F-4D97-AF65-F5344CB8AC3E}">
        <p14:creationId xmlns:p14="http://schemas.microsoft.com/office/powerpoint/2010/main" val="2945221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7FC0D-00DB-381D-F4F0-6D684EE7885A}"/>
              </a:ext>
            </a:extLst>
          </p:cNvPr>
          <p:cNvSpPr>
            <a:spLocks noGrp="1"/>
          </p:cNvSpPr>
          <p:nvPr>
            <p:ph type="title"/>
          </p:nvPr>
        </p:nvSpPr>
        <p:spPr/>
        <p:txBody>
          <a:bodyPr lIns="91440" tIns="45720" rIns="91440" bIns="45720" anchor="b"/>
          <a:lstStyle/>
          <a:p>
            <a:r>
              <a:rPr lang="en-US"/>
              <a:t>Questions?</a:t>
            </a:r>
          </a:p>
        </p:txBody>
      </p:sp>
      <p:sp>
        <p:nvSpPr>
          <p:cNvPr id="3" name="Text Placeholder 2">
            <a:extLst>
              <a:ext uri="{FF2B5EF4-FFF2-40B4-BE49-F238E27FC236}">
                <a16:creationId xmlns:a16="http://schemas.microsoft.com/office/drawing/2014/main" id="{A4E61910-F7FC-A799-BA97-418B9C01C91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305ED5-395F-19CB-B861-B6A0929F9706}"/>
              </a:ext>
            </a:extLst>
          </p:cNvPr>
          <p:cNvSpPr>
            <a:spLocks noGrp="1"/>
          </p:cNvSpPr>
          <p:nvPr>
            <p:ph type="sldNum" sz="quarter" idx="12"/>
          </p:nvPr>
        </p:nvSpPr>
        <p:spPr/>
        <p:txBody>
          <a:bodyPr/>
          <a:lstStyle/>
          <a:p>
            <a:fld id="{DEE5BC03-7CE3-4FE3-BC0A-0ACCA8AC1F24}" type="slidenum">
              <a:rPr lang="en-US" smtClean="0"/>
              <a:pPr/>
              <a:t>30</a:t>
            </a:fld>
            <a:endParaRPr lang="en-US"/>
          </a:p>
        </p:txBody>
      </p:sp>
    </p:spTree>
    <p:extLst>
      <p:ext uri="{BB962C8B-B14F-4D97-AF65-F5344CB8AC3E}">
        <p14:creationId xmlns:p14="http://schemas.microsoft.com/office/powerpoint/2010/main" val="426139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3FB94-4C24-FB55-CC55-CD5378630741}"/>
              </a:ext>
            </a:extLst>
          </p:cNvPr>
          <p:cNvSpPr>
            <a:spLocks noGrp="1"/>
          </p:cNvSpPr>
          <p:nvPr>
            <p:ph type="title"/>
          </p:nvPr>
        </p:nvSpPr>
        <p:spPr>
          <a:xfrm>
            <a:off x="582468" y="1709744"/>
            <a:ext cx="8270588" cy="2852737"/>
          </a:xfrm>
        </p:spPr>
        <p:txBody>
          <a:bodyPr vert="horz" lIns="68580" tIns="34290" rIns="68580" bIns="34290" rtlCol="0" anchor="b">
            <a:normAutofit/>
          </a:bodyPr>
          <a:lstStyle/>
          <a:p>
            <a:r>
              <a:rPr lang="en-US"/>
              <a:t>Thank you!</a:t>
            </a:r>
          </a:p>
        </p:txBody>
      </p:sp>
      <p:sp>
        <p:nvSpPr>
          <p:cNvPr id="17" name="Text Placeholder 2">
            <a:extLst>
              <a:ext uri="{FF2B5EF4-FFF2-40B4-BE49-F238E27FC236}">
                <a16:creationId xmlns:a16="http://schemas.microsoft.com/office/drawing/2014/main" id="{D96447B2-4B17-4F9D-3329-7D8D0A0AADD2}"/>
              </a:ext>
            </a:extLst>
          </p:cNvPr>
          <p:cNvSpPr>
            <a:spLocks noGrp="1"/>
          </p:cNvSpPr>
          <p:nvPr>
            <p:ph type="body" idx="1"/>
          </p:nvPr>
        </p:nvSpPr>
        <p:spPr>
          <a:xfrm>
            <a:off x="582468" y="4589469"/>
            <a:ext cx="8270588" cy="1500187"/>
          </a:xfrm>
        </p:spPr>
        <p:txBody>
          <a:bodyPr/>
          <a:lstStyle/>
          <a:p>
            <a:endParaRPr lang="en-US"/>
          </a:p>
        </p:txBody>
      </p:sp>
      <p:sp>
        <p:nvSpPr>
          <p:cNvPr id="16" name="Slide Number Placeholder 3">
            <a:extLst>
              <a:ext uri="{FF2B5EF4-FFF2-40B4-BE49-F238E27FC236}">
                <a16:creationId xmlns:a16="http://schemas.microsoft.com/office/drawing/2014/main" id="{90F932BD-1F56-9040-0DFC-52349D787BD8}"/>
              </a:ext>
            </a:extLst>
          </p:cNvPr>
          <p:cNvSpPr>
            <a:spLocks noGrp="1"/>
          </p:cNvSpPr>
          <p:nvPr>
            <p:ph type="sldNum" sz="quarter" idx="12"/>
          </p:nvPr>
        </p:nvSpPr>
        <p:spPr>
          <a:xfrm>
            <a:off x="8416636" y="6529852"/>
            <a:ext cx="457199" cy="191623"/>
          </a:xfrm>
        </p:spPr>
        <p:txBody>
          <a:bodyPr/>
          <a:lstStyle/>
          <a:p>
            <a:pPr>
              <a:spcAft>
                <a:spcPts val="600"/>
              </a:spcAft>
            </a:pPr>
            <a:fld id="{DEE5BC03-7CE3-4FE3-BC0A-0ACCA8AC1F24}" type="slidenum">
              <a:rPr lang="en-US" smtClean="0"/>
              <a:pPr>
                <a:spcAft>
                  <a:spcPts val="600"/>
                </a:spcAft>
              </a:pPr>
              <a:t>31</a:t>
            </a:fld>
            <a:endParaRPr lang="en-US"/>
          </a:p>
        </p:txBody>
      </p:sp>
    </p:spTree>
    <p:extLst>
      <p:ext uri="{BB962C8B-B14F-4D97-AF65-F5344CB8AC3E}">
        <p14:creationId xmlns:p14="http://schemas.microsoft.com/office/powerpoint/2010/main" val="2000816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27D82-4D49-22B3-E4F6-965329786C43}"/>
              </a:ext>
            </a:extLst>
          </p:cNvPr>
          <p:cNvSpPr>
            <a:spLocks noGrp="1"/>
          </p:cNvSpPr>
          <p:nvPr>
            <p:ph type="title"/>
          </p:nvPr>
        </p:nvSpPr>
        <p:spPr>
          <a:xfrm>
            <a:off x="630836" y="2696408"/>
            <a:ext cx="7886700" cy="2852737"/>
          </a:xfrm>
        </p:spPr>
        <p:txBody>
          <a:bodyPr vert="horz" lIns="68580" tIns="34290" rIns="68580" bIns="34290" rtlCol="0" anchor="b">
            <a:normAutofit/>
          </a:bodyPr>
          <a:lstStyle/>
          <a:p>
            <a:r>
              <a:rPr lang="en-US" sz="4800"/>
              <a:t>Part 1: A brief overview of Guided Pathways at TCC</a:t>
            </a:r>
          </a:p>
        </p:txBody>
      </p:sp>
      <p:sp>
        <p:nvSpPr>
          <p:cNvPr id="10" name="Slide Number Placeholder 3">
            <a:extLst>
              <a:ext uri="{FF2B5EF4-FFF2-40B4-BE49-F238E27FC236}">
                <a16:creationId xmlns:a16="http://schemas.microsoft.com/office/drawing/2014/main" id="{5BB2B467-BC8C-D545-3896-0CF623756A70}"/>
              </a:ext>
            </a:extLst>
          </p:cNvPr>
          <p:cNvSpPr>
            <a:spLocks noGrp="1"/>
          </p:cNvSpPr>
          <p:nvPr>
            <p:ph type="sldNum" sz="quarter" idx="12"/>
          </p:nvPr>
        </p:nvSpPr>
        <p:spPr>
          <a:xfrm>
            <a:off x="8416636" y="6529852"/>
            <a:ext cx="457199" cy="191623"/>
          </a:xfrm>
        </p:spPr>
        <p:txBody>
          <a:bodyPr/>
          <a:lstStyle/>
          <a:p>
            <a:pPr>
              <a:spcAft>
                <a:spcPts val="600"/>
              </a:spcAft>
            </a:pPr>
            <a:fld id="{DEE5BC03-7CE3-4FE3-BC0A-0ACCA8AC1F24}" type="slidenum">
              <a:rPr lang="en-US" smtClean="0"/>
              <a:pPr>
                <a:spcAft>
                  <a:spcPts val="600"/>
                </a:spcAft>
              </a:pPr>
              <a:t>4</a:t>
            </a:fld>
            <a:endParaRPr lang="en-US"/>
          </a:p>
        </p:txBody>
      </p:sp>
    </p:spTree>
    <p:extLst>
      <p:ext uri="{BB962C8B-B14F-4D97-AF65-F5344CB8AC3E}">
        <p14:creationId xmlns:p14="http://schemas.microsoft.com/office/powerpoint/2010/main" val="1700732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1FDBC-A36B-6FB2-BC78-C894D9FE9227}"/>
              </a:ext>
            </a:extLst>
          </p:cNvPr>
          <p:cNvSpPr>
            <a:spLocks noGrp="1"/>
          </p:cNvSpPr>
          <p:nvPr>
            <p:ph type="title"/>
          </p:nvPr>
        </p:nvSpPr>
        <p:spPr>
          <a:xfrm>
            <a:off x="473202" y="3870853"/>
            <a:ext cx="3426795" cy="2653335"/>
          </a:xfrm>
          <a:noFill/>
        </p:spPr>
        <p:txBody>
          <a:bodyPr lIns="91440" tIns="45720" rIns="91440" bIns="45720" anchor="t">
            <a:normAutofit/>
          </a:bodyPr>
          <a:lstStyle/>
          <a:p>
            <a:r>
              <a:rPr lang="en-US" sz="4000"/>
              <a:t>What is Guided Pathways?</a:t>
            </a:r>
          </a:p>
        </p:txBody>
      </p:sp>
      <p:sp>
        <p:nvSpPr>
          <p:cNvPr id="3" name="Text Placeholder 2">
            <a:extLst>
              <a:ext uri="{FF2B5EF4-FFF2-40B4-BE49-F238E27FC236}">
                <a16:creationId xmlns:a16="http://schemas.microsoft.com/office/drawing/2014/main" id="{BA92712D-EF6F-BF3E-5485-0B0E380BC948}"/>
              </a:ext>
            </a:extLst>
          </p:cNvPr>
          <p:cNvSpPr>
            <a:spLocks noGrp="1"/>
          </p:cNvSpPr>
          <p:nvPr>
            <p:ph idx="1"/>
          </p:nvPr>
        </p:nvSpPr>
        <p:spPr>
          <a:xfrm>
            <a:off x="4114560" y="3870858"/>
            <a:ext cx="4255579" cy="2653344"/>
          </a:xfrm>
          <a:noFill/>
        </p:spPr>
        <p:txBody>
          <a:bodyPr vert="horz" lIns="68580" tIns="34290" rIns="68580" bIns="34290" rtlCol="0" anchor="t">
            <a:noAutofit/>
          </a:bodyPr>
          <a:lstStyle/>
          <a:p>
            <a:r>
              <a:rPr lang="en-US" sz="1800"/>
              <a:t>From the State Board of Community and Technical Colleges:</a:t>
            </a:r>
          </a:p>
          <a:p>
            <a:pPr marL="342900" lvl="1" indent="0">
              <a:buNone/>
            </a:pPr>
            <a:r>
              <a:rPr lang="en-US" sz="1800" i="1">
                <a:ea typeface="+mn-lt"/>
                <a:cs typeface="+mn-lt"/>
              </a:rPr>
              <a:t>Guided Pathways is a research-based framework that simplifies choices for students. Courses are grouped together to form clear paths through college and into careers, whether students enter those careers directly after graduation or transfer to a university for more study in their chosen fields. </a:t>
            </a:r>
            <a:endParaRPr lang="en-US" sz="1800" i="1"/>
          </a:p>
          <a:p>
            <a:pPr lvl="1">
              <a:buFont typeface="Courier New" panose="020B0604020202020204" pitchFamily="34" charset="0"/>
              <a:buChar char="o"/>
            </a:pPr>
            <a:endParaRPr lang="en-US" sz="1275">
              <a:solidFill>
                <a:schemeClr val="tx1"/>
              </a:solidFill>
            </a:endParaRPr>
          </a:p>
        </p:txBody>
      </p:sp>
      <p:graphicFrame>
        <p:nvGraphicFramePr>
          <p:cNvPr id="4" name="Diagram 3" descr="Diagram of Guided Pathways Flow: Pathway design &gt; Pathway entry &gt; Pathway Navigation &gt; Teaching &amp; Learning">
            <a:extLst>
              <a:ext uri="{FF2B5EF4-FFF2-40B4-BE49-F238E27FC236}">
                <a16:creationId xmlns:a16="http://schemas.microsoft.com/office/drawing/2014/main" id="{54A64934-5096-BF1C-72EA-13B8FAD35910}"/>
              </a:ext>
            </a:extLst>
          </p:cNvPr>
          <p:cNvGraphicFramePr/>
          <p:nvPr>
            <p:extLst>
              <p:ext uri="{D42A27DB-BD31-4B8C-83A1-F6EECF244321}">
                <p14:modId xmlns:p14="http://schemas.microsoft.com/office/powerpoint/2010/main" val="1770649566"/>
              </p:ext>
            </p:extLst>
          </p:nvPr>
        </p:nvGraphicFramePr>
        <p:xfrm>
          <a:off x="279680" y="1054373"/>
          <a:ext cx="8865198" cy="2664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5002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12A9-7A77-62B4-AB62-A413B2FD0C11}"/>
              </a:ext>
            </a:extLst>
          </p:cNvPr>
          <p:cNvSpPr>
            <a:spLocks noGrp="1"/>
          </p:cNvSpPr>
          <p:nvPr>
            <p:ph type="title"/>
          </p:nvPr>
        </p:nvSpPr>
        <p:spPr>
          <a:xfrm>
            <a:off x="623888" y="2036316"/>
            <a:ext cx="7886700" cy="1108706"/>
          </a:xfrm>
        </p:spPr>
        <p:txBody>
          <a:bodyPr anchor="b">
            <a:normAutofit/>
          </a:bodyPr>
          <a:lstStyle/>
          <a:p>
            <a:r>
              <a:rPr lang="en-US"/>
              <a:t>...but isn't that what we do already?</a:t>
            </a:r>
          </a:p>
        </p:txBody>
      </p:sp>
      <p:sp>
        <p:nvSpPr>
          <p:cNvPr id="3" name="Content Placeholder 2">
            <a:extLst>
              <a:ext uri="{FF2B5EF4-FFF2-40B4-BE49-F238E27FC236}">
                <a16:creationId xmlns:a16="http://schemas.microsoft.com/office/drawing/2014/main" id="{435D75B1-848F-DA6C-9238-8C155866122E}"/>
              </a:ext>
            </a:extLst>
          </p:cNvPr>
          <p:cNvSpPr>
            <a:spLocks noGrp="1"/>
          </p:cNvSpPr>
          <p:nvPr>
            <p:ph type="body" idx="1"/>
          </p:nvPr>
        </p:nvSpPr>
        <p:spPr>
          <a:xfrm>
            <a:off x="630836" y="3310978"/>
            <a:ext cx="7886700" cy="3320648"/>
          </a:xfrm>
        </p:spPr>
        <p:txBody>
          <a:bodyPr vert="horz" lIns="68580" tIns="34290" rIns="68580" bIns="34290" rtlCol="0" anchor="t">
            <a:normAutofit/>
          </a:bodyPr>
          <a:lstStyle/>
          <a:p>
            <a:pPr marL="342900" indent="-342900">
              <a:buChar char="•"/>
            </a:pPr>
            <a:r>
              <a:rPr lang="en-US" sz="2800"/>
              <a:t>It should be</a:t>
            </a:r>
          </a:p>
          <a:p>
            <a:pPr marL="685165" lvl="1" indent="-342900">
              <a:buFont typeface="Courier New" panose="020B0604020202020204" pitchFamily="34" charset="0"/>
              <a:buChar char="o"/>
            </a:pPr>
            <a:r>
              <a:rPr lang="en-US" sz="2400">
                <a:solidFill>
                  <a:srgbClr val="003764"/>
                </a:solidFill>
              </a:rPr>
              <a:t>No surprises and ease of access to clear information</a:t>
            </a:r>
          </a:p>
          <a:p>
            <a:pPr marL="1028065" lvl="2" indent="-342900">
              <a:buFont typeface="Wingdings" panose="020B0604020202020204" pitchFamily="34" charset="0"/>
              <a:buChar char="§"/>
            </a:pPr>
            <a:r>
              <a:rPr lang="en-US" sz="2100">
                <a:solidFill>
                  <a:srgbClr val="003764"/>
                </a:solidFill>
              </a:rPr>
              <a:t>Degree worksheets easily available on websites or in advising office</a:t>
            </a:r>
          </a:p>
          <a:p>
            <a:pPr marL="1028065" lvl="2" indent="-342900">
              <a:buFont typeface="Wingdings" panose="020B0604020202020204" pitchFamily="34" charset="0"/>
              <a:buChar char="§"/>
            </a:pPr>
            <a:r>
              <a:rPr lang="en-US" sz="2100">
                <a:solidFill>
                  <a:srgbClr val="003764"/>
                </a:solidFill>
              </a:rPr>
              <a:t>Clearly shows what the degree requirements are and how to meet them</a:t>
            </a:r>
          </a:p>
          <a:p>
            <a:pPr marL="457200" indent="-457200">
              <a:buChar char="•"/>
            </a:pPr>
            <a:r>
              <a:rPr lang="en-US" sz="2800"/>
              <a:t>Wasn't always so easy to find that information</a:t>
            </a:r>
          </a:p>
          <a:p>
            <a:pPr marL="342265" lvl="1">
              <a:buFont typeface="Courier New" panose="020B0604020202020204" pitchFamily="34" charset="0"/>
              <a:buChar char="o"/>
            </a:pPr>
            <a:endParaRPr lang="en-US">
              <a:solidFill>
                <a:srgbClr val="003764"/>
              </a:solidFill>
            </a:endParaRPr>
          </a:p>
          <a:p>
            <a:pPr marL="342900" lvl="1" indent="0">
              <a:buNone/>
            </a:pPr>
            <a:endParaRPr lang="en-US">
              <a:solidFill>
                <a:srgbClr val="003764"/>
              </a:solidFill>
            </a:endParaRPr>
          </a:p>
          <a:p>
            <a:pPr marL="342265" lvl="1">
              <a:buFont typeface="Courier New" panose="020B0604020202020204" pitchFamily="34" charset="0"/>
              <a:buChar char="o"/>
            </a:pPr>
            <a:endParaRPr lang="en-US">
              <a:solidFill>
                <a:srgbClr val="003764"/>
              </a:solidFill>
            </a:endParaRPr>
          </a:p>
        </p:txBody>
      </p:sp>
      <p:sp>
        <p:nvSpPr>
          <p:cNvPr id="8" name="Slide Number Placeholder 3">
            <a:extLst>
              <a:ext uri="{FF2B5EF4-FFF2-40B4-BE49-F238E27FC236}">
                <a16:creationId xmlns:a16="http://schemas.microsoft.com/office/drawing/2014/main" id="{66A9AFFB-E581-12A5-A9DB-582A248CCE36}"/>
              </a:ext>
            </a:extLst>
          </p:cNvPr>
          <p:cNvSpPr>
            <a:spLocks noGrp="1"/>
          </p:cNvSpPr>
          <p:nvPr>
            <p:ph type="sldNum" sz="quarter" idx="12"/>
          </p:nvPr>
        </p:nvSpPr>
        <p:spPr>
          <a:xfrm>
            <a:off x="8416636" y="6529852"/>
            <a:ext cx="457199" cy="191623"/>
          </a:xfrm>
        </p:spPr>
        <p:txBody>
          <a:bodyPr/>
          <a:lstStyle/>
          <a:p>
            <a:pPr>
              <a:spcAft>
                <a:spcPts val="600"/>
              </a:spcAft>
            </a:pPr>
            <a:fld id="{DEE5BC03-7CE3-4FE3-BC0A-0ACCA8AC1F24}" type="slidenum">
              <a:rPr lang="en-US" smtClean="0"/>
              <a:pPr>
                <a:spcAft>
                  <a:spcPts val="600"/>
                </a:spcAft>
              </a:pPr>
              <a:t>6</a:t>
            </a:fld>
            <a:endParaRPr lang="en-US"/>
          </a:p>
        </p:txBody>
      </p:sp>
    </p:spTree>
    <p:extLst>
      <p:ext uri="{BB962C8B-B14F-4D97-AF65-F5344CB8AC3E}">
        <p14:creationId xmlns:p14="http://schemas.microsoft.com/office/powerpoint/2010/main" val="1062710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5F61F-9787-C6C1-8285-1BB6DA46FFFA}"/>
              </a:ext>
            </a:extLst>
          </p:cNvPr>
          <p:cNvSpPr>
            <a:spLocks noGrp="1"/>
          </p:cNvSpPr>
          <p:nvPr>
            <p:ph type="title"/>
          </p:nvPr>
        </p:nvSpPr>
        <p:spPr>
          <a:xfrm>
            <a:off x="623888" y="3196687"/>
            <a:ext cx="8275806" cy="1386639"/>
          </a:xfrm>
        </p:spPr>
        <p:txBody>
          <a:bodyPr vert="horz" lIns="68580" tIns="34290" rIns="68580" bIns="34290" rtlCol="0" anchor="b">
            <a:normAutofit/>
          </a:bodyPr>
          <a:lstStyle/>
          <a:p>
            <a:r>
              <a:rPr lang="en-US" sz="4800"/>
              <a:t>Pre-Guided Pathways Advising</a:t>
            </a:r>
          </a:p>
        </p:txBody>
      </p:sp>
      <p:sp>
        <p:nvSpPr>
          <p:cNvPr id="3" name="Text Placeholder 2">
            <a:extLst>
              <a:ext uri="{FF2B5EF4-FFF2-40B4-BE49-F238E27FC236}">
                <a16:creationId xmlns:a16="http://schemas.microsoft.com/office/drawing/2014/main" id="{C5E80CB6-9FBF-D922-1630-1615EC9DE0FF}"/>
              </a:ext>
            </a:extLst>
          </p:cNvPr>
          <p:cNvSpPr>
            <a:spLocks noGrp="1"/>
          </p:cNvSpPr>
          <p:nvPr>
            <p:ph type="body" idx="1"/>
          </p:nvPr>
        </p:nvSpPr>
        <p:spPr>
          <a:xfrm>
            <a:off x="623888" y="4589470"/>
            <a:ext cx="7886700" cy="860941"/>
          </a:xfrm>
        </p:spPr>
        <p:txBody>
          <a:bodyPr vert="horz" lIns="68580" tIns="34290" rIns="68580" bIns="34290" rtlCol="0" anchor="t">
            <a:normAutofit/>
          </a:bodyPr>
          <a:lstStyle/>
          <a:p>
            <a:r>
              <a:rPr lang="en-US" sz="2400"/>
              <a:t>An observation of Medical Scribe and the Math Pathway</a:t>
            </a:r>
          </a:p>
          <a:p>
            <a:endParaRPr lang="en-US"/>
          </a:p>
        </p:txBody>
      </p:sp>
      <p:sp>
        <p:nvSpPr>
          <p:cNvPr id="8" name="Slide Number Placeholder 3">
            <a:extLst>
              <a:ext uri="{FF2B5EF4-FFF2-40B4-BE49-F238E27FC236}">
                <a16:creationId xmlns:a16="http://schemas.microsoft.com/office/drawing/2014/main" id="{80FB5A7A-125D-3504-0304-F9F690237480}"/>
              </a:ext>
            </a:extLst>
          </p:cNvPr>
          <p:cNvSpPr>
            <a:spLocks noGrp="1"/>
          </p:cNvSpPr>
          <p:nvPr>
            <p:ph type="sldNum" sz="quarter" idx="12"/>
          </p:nvPr>
        </p:nvSpPr>
        <p:spPr>
          <a:xfrm>
            <a:off x="8416636" y="6529852"/>
            <a:ext cx="457199" cy="191623"/>
          </a:xfrm>
        </p:spPr>
        <p:txBody>
          <a:bodyPr/>
          <a:lstStyle/>
          <a:p>
            <a:pPr>
              <a:spcAft>
                <a:spcPts val="600"/>
              </a:spcAft>
            </a:pPr>
            <a:fld id="{DEE5BC03-7CE3-4FE3-BC0A-0ACCA8AC1F24}" type="slidenum">
              <a:rPr lang="en-US" smtClean="0"/>
              <a:pPr>
                <a:spcAft>
                  <a:spcPts val="600"/>
                </a:spcAft>
              </a:pPr>
              <a:t>7</a:t>
            </a:fld>
            <a:endParaRPr lang="en-US"/>
          </a:p>
        </p:txBody>
      </p:sp>
    </p:spTree>
    <p:extLst>
      <p:ext uri="{BB962C8B-B14F-4D97-AF65-F5344CB8AC3E}">
        <p14:creationId xmlns:p14="http://schemas.microsoft.com/office/powerpoint/2010/main" val="3245416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rtificate&#10;&#10;Description automatically generated">
            <a:extLst>
              <a:ext uri="{FF2B5EF4-FFF2-40B4-BE49-F238E27FC236}">
                <a16:creationId xmlns:a16="http://schemas.microsoft.com/office/drawing/2014/main" id="{4A0CD5CA-F6D9-EE95-03D9-4909F83F037B}"/>
              </a:ext>
            </a:extLst>
          </p:cNvPr>
          <p:cNvPicPr>
            <a:picLocks noChangeAspect="1"/>
          </p:cNvPicPr>
          <p:nvPr/>
        </p:nvPicPr>
        <p:blipFill rotWithShape="1">
          <a:blip r:embed="rId2"/>
          <a:srcRect r="10748" b="1"/>
          <a:stretch/>
        </p:blipFill>
        <p:spPr>
          <a:xfrm>
            <a:off x="513432" y="1371600"/>
            <a:ext cx="8116219" cy="4114800"/>
          </a:xfrm>
          <a:prstGeom prst="rect">
            <a:avLst/>
          </a:prstGeom>
        </p:spPr>
      </p:pic>
      <p:sp>
        <p:nvSpPr>
          <p:cNvPr id="2" name="Title 1">
            <a:extLst>
              <a:ext uri="{FF2B5EF4-FFF2-40B4-BE49-F238E27FC236}">
                <a16:creationId xmlns:a16="http://schemas.microsoft.com/office/drawing/2014/main" id="{3E220675-1013-9030-C3D0-DC82E4D9D546}"/>
              </a:ext>
            </a:extLst>
          </p:cNvPr>
          <p:cNvSpPr>
            <a:spLocks noGrp="1"/>
          </p:cNvSpPr>
          <p:nvPr>
            <p:ph type="title"/>
          </p:nvPr>
        </p:nvSpPr>
        <p:spPr>
          <a:xfrm>
            <a:off x="536860" y="-797070"/>
            <a:ext cx="8336975" cy="797070"/>
          </a:xfrm>
        </p:spPr>
        <p:txBody>
          <a:bodyPr anchor="b"/>
          <a:lstStyle/>
          <a:p>
            <a:r>
              <a:rPr lang="en-US" dirty="0"/>
              <a:t>Medical Scribe Template</a:t>
            </a:r>
          </a:p>
        </p:txBody>
      </p:sp>
    </p:spTree>
    <p:extLst>
      <p:ext uri="{BB962C8B-B14F-4D97-AF65-F5344CB8AC3E}">
        <p14:creationId xmlns:p14="http://schemas.microsoft.com/office/powerpoint/2010/main" val="1608391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Tacoma Community College's pre-college math pathway prior to Fall 2022">
            <a:extLst>
              <a:ext uri="{FF2B5EF4-FFF2-40B4-BE49-F238E27FC236}">
                <a16:creationId xmlns:a16="http://schemas.microsoft.com/office/drawing/2014/main" id="{0D8E5F60-63CC-0575-502C-DA710EB4EB0D}"/>
              </a:ext>
            </a:extLst>
          </p:cNvPr>
          <p:cNvPicPr>
            <a:picLocks noGrp="1" noChangeAspect="1"/>
          </p:cNvPicPr>
          <p:nvPr>
            <p:ph idx="1"/>
          </p:nvPr>
        </p:nvPicPr>
        <p:blipFill rotWithShape="1">
          <a:blip r:embed="rId2"/>
          <a:srcRect b="52894"/>
          <a:stretch/>
        </p:blipFill>
        <p:spPr>
          <a:xfrm>
            <a:off x="701272" y="1186987"/>
            <a:ext cx="7741456" cy="4720269"/>
          </a:xfrm>
          <a:prstGeom prst="rect">
            <a:avLst/>
          </a:prstGeom>
        </p:spPr>
      </p:pic>
      <p:sp>
        <p:nvSpPr>
          <p:cNvPr id="2" name="Title 1">
            <a:extLst>
              <a:ext uri="{FF2B5EF4-FFF2-40B4-BE49-F238E27FC236}">
                <a16:creationId xmlns:a16="http://schemas.microsoft.com/office/drawing/2014/main" id="{648FDF00-0D50-2B2B-D78B-CEF5A1C7F9B6}"/>
              </a:ext>
            </a:extLst>
          </p:cNvPr>
          <p:cNvSpPr>
            <a:spLocks noGrp="1"/>
          </p:cNvSpPr>
          <p:nvPr>
            <p:ph type="title"/>
          </p:nvPr>
        </p:nvSpPr>
        <p:spPr>
          <a:xfrm>
            <a:off x="536860" y="-797070"/>
            <a:ext cx="8336975" cy="797070"/>
          </a:xfrm>
        </p:spPr>
        <p:txBody>
          <a:bodyPr anchor="b"/>
          <a:lstStyle/>
          <a:p>
            <a:r>
              <a:rPr lang="en-US" dirty="0"/>
              <a:t>TCC Math DEPT Courses</a:t>
            </a:r>
          </a:p>
        </p:txBody>
      </p:sp>
    </p:spTree>
    <p:extLst>
      <p:ext uri="{BB962C8B-B14F-4D97-AF65-F5344CB8AC3E}">
        <p14:creationId xmlns:p14="http://schemas.microsoft.com/office/powerpoint/2010/main" val="30222310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DE6F559-FEC4-4FDB-814A-4F1033B8CA33}" vid="{26177EF7-2448-418D-840E-C0F25F13D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75256FFFE6474E9F4A1F5D16FB020B" ma:contentTypeVersion="14" ma:contentTypeDescription="Create a new document." ma:contentTypeScope="" ma:versionID="edb202a30c87a4b3b8713f6c1d2e5928">
  <xsd:schema xmlns:xsd="http://www.w3.org/2001/XMLSchema" xmlns:xs="http://www.w3.org/2001/XMLSchema" xmlns:p="http://schemas.microsoft.com/office/2006/metadata/properties" xmlns:ns2="95d34d65-a250-4cb0-bba3-9227d5f81723" xmlns:ns3="28b0818c-7c05-4c23-bf25-0c4cfc264c17" targetNamespace="http://schemas.microsoft.com/office/2006/metadata/properties" ma:root="true" ma:fieldsID="e5076a413ebfb31f10e82e2a5918083c" ns2:_="" ns3:_="">
    <xsd:import namespace="95d34d65-a250-4cb0-bba3-9227d5f81723"/>
    <xsd:import namespace="28b0818c-7c05-4c23-bf25-0c4cfc264c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d34d65-a250-4cb0-bba3-9227d5f817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072a751-c2a1-410f-8384-0186ab4766e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b0818c-7c05-4c23-bf25-0c4cfc264c1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44b3d68-81d6-49b2-a871-09cb75c4ce84}" ma:internalName="TaxCatchAll" ma:showField="CatchAllData" ma:web="28b0818c-7c05-4c23-bf25-0c4cfc264c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d34d65-a250-4cb0-bba3-9227d5f81723">
      <Terms xmlns="http://schemas.microsoft.com/office/infopath/2007/PartnerControls"/>
    </lcf76f155ced4ddcb4097134ff3c332f>
    <TaxCatchAll xmlns="28b0818c-7c05-4c23-bf25-0c4cfc264c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7F33DA-6F39-4066-9A86-B6469A87574A}">
  <ds:schemaRefs>
    <ds:schemaRef ds:uri="28b0818c-7c05-4c23-bf25-0c4cfc264c17"/>
    <ds:schemaRef ds:uri="95d34d65-a250-4cb0-bba3-9227d5f8172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DE33878-163B-4CF7-A17D-6FCF9FD16388}">
  <ds:schemaRefs>
    <ds:schemaRef ds:uri="28b0818c-7c05-4c23-bf25-0c4cfc264c17"/>
    <ds:schemaRef ds:uri="95d34d65-a250-4cb0-bba3-9227d5f81723"/>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5655C31-FF9D-4BAE-B47A-D21E3BFC3F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1393</Words>
  <Application>Microsoft Office PowerPoint</Application>
  <PresentationFormat>On-screen Show (4:3)</PresentationFormat>
  <Paragraphs>186</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Aptos Display</vt:lpstr>
      <vt:lpstr>Arial</vt:lpstr>
      <vt:lpstr>Calibri</vt:lpstr>
      <vt:lpstr>Courier New</vt:lpstr>
      <vt:lpstr>Courier New,monospace</vt:lpstr>
      <vt:lpstr>Franklin Gothic Medium</vt:lpstr>
      <vt:lpstr>Wingdings</vt:lpstr>
      <vt:lpstr>Office Theme</vt:lpstr>
      <vt:lpstr>Integrating BEdA into Guided Pathways</vt:lpstr>
      <vt:lpstr>Introduction</vt:lpstr>
      <vt:lpstr>Before we start...</vt:lpstr>
      <vt:lpstr>Part 1: A brief overview of Guided Pathways at TCC</vt:lpstr>
      <vt:lpstr>What is Guided Pathways?</vt:lpstr>
      <vt:lpstr>...but isn't that what we do already?</vt:lpstr>
      <vt:lpstr>Pre-Guided Pathways Advising</vt:lpstr>
      <vt:lpstr>Medical Scribe Template</vt:lpstr>
      <vt:lpstr>TCC Math DEPT Courses</vt:lpstr>
      <vt:lpstr>TCC Math Sequence</vt:lpstr>
      <vt:lpstr>Guided Pathways sought to simplify the process </vt:lpstr>
      <vt:lpstr>Where Guided Pathways Started at TCC </vt:lpstr>
      <vt:lpstr>Guided Pathways @ Tacoma Community College (Now)</vt:lpstr>
      <vt:lpstr>Part II: Guided Pathways in the context of Adult Learners</vt:lpstr>
      <vt:lpstr>Guided Pathways: The three big changes that relate to Adult Learners</vt:lpstr>
      <vt:lpstr>Revising the Advising Model</vt:lpstr>
      <vt:lpstr>Math and English Directed Self-Placements</vt:lpstr>
      <vt:lpstr>College 101: College Success</vt:lpstr>
      <vt:lpstr>How these changes help Adult Learners</vt:lpstr>
      <vt:lpstr>So where does BEdA Fit in Guided Pathways?</vt:lpstr>
      <vt:lpstr>Part III: Adult Learners in College 101</vt:lpstr>
      <vt:lpstr>A day in the life of Alicia's College 101 class</vt:lpstr>
      <vt:lpstr>Lesson Example 1: Financial Literacy Lesson</vt:lpstr>
      <vt:lpstr>Lesson Example 2: The hidden curriculum</vt:lpstr>
      <vt:lpstr>Main focus in my classes: Fill in the Gaps</vt:lpstr>
      <vt:lpstr>Differences in teaching adult learners</vt:lpstr>
      <vt:lpstr>You've heard from me, Now it's your turn!</vt:lpstr>
      <vt:lpstr>Other Integration Ideas?</vt:lpstr>
      <vt:lpstr>Takeaways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BEdA into Guided Pathways</dc:title>
  <dc:creator>Alicia Peebles</dc:creator>
  <cp:lastModifiedBy>Katelynn Orellana</cp:lastModifiedBy>
  <cp:revision>113</cp:revision>
  <dcterms:created xsi:type="dcterms:W3CDTF">2024-05-30T21:11:23Z</dcterms:created>
  <dcterms:modified xsi:type="dcterms:W3CDTF">2024-07-18T18:17:00Z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0x0101007675256FFFE6474E9F4A1F5D16FB020B</vt:lpwstr>
  </property>
  <property fmtid="{D5CDD505-2E9C-101B-9397-08002B2CF9AE}" pid="3" name="_dlc_DocIdItemGuid">
    <vt:lpwstr>22b9c358-7a7a-45ca-97aa-89f0abcf0fca</vt:lpwstr>
  </property>
  <property fmtid="{D5CDD505-2E9C-101B-9397-08002B2CF9AE}" pid="4" name="MediaServiceImageTags">
    <vt:lpwstr/>
  </property>
</Properties>
</file>