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514" r:id="rId4"/>
    <p:sldId id="521" r:id="rId5"/>
    <p:sldId id="520" r:id="rId6"/>
    <p:sldId id="266" r:id="rId7"/>
    <p:sldId id="267" r:id="rId8"/>
    <p:sldId id="268" r:id="rId9"/>
    <p:sldId id="269" r:id="rId10"/>
    <p:sldId id="270" r:id="rId11"/>
    <p:sldId id="271" r:id="rId12"/>
    <p:sldId id="509" r:id="rId13"/>
    <p:sldId id="272" r:id="rId14"/>
    <p:sldId id="273" r:id="rId15"/>
    <p:sldId id="515" r:id="rId16"/>
    <p:sldId id="274" r:id="rId17"/>
    <p:sldId id="275" r:id="rId1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1F2B80-5DD3-49A4-A6B1-A929FAD2A3EB}" v="1" dt="2025-02-10T17:29:24.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ldChg>
      <pc:sldChg chg="modSp new mod ord">
        <pc:chgData name="Christopher Soran" userId="7cb0f6d7-a7f2-46f2-9367-9660ffd42908" providerId="ADAL" clId="{9ED1F290-1A26-4903-AAC5-53A57D209EEF}" dt="2024-08-12T15:30:56.162" v="133" actId="20577"/>
        <pc:sldMkLst>
          <pc:docMk/>
          <pc:sldMk cId="2780008409" sldId="512"/>
        </pc:sldMkLst>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ldChg>
      <pc:sldChg chg="modSp new">
        <pc:chgData name="Monica Olsson" userId="S::molsson@sbctc.edu::08282cd3-7f20-4477-b5da-035df4233cac" providerId="AD" clId="Web-{3A45C3AA-4095-5A9C-46BB-1F6712294E24}" dt="2023-06-27T19:17:43.349" v="360" actId="14100"/>
        <pc:sldMkLst>
          <pc:docMk/>
          <pc:sldMk cId="3215995640" sldId="287"/>
        </pc:sldMkLst>
      </pc:sldChg>
      <pc:sldChg chg="modSp new">
        <pc:chgData name="Monica Olsson" userId="S::molsson@sbctc.edu::08282cd3-7f20-4477-b5da-035df4233cac" providerId="AD" clId="Web-{3A45C3AA-4095-5A9C-46BB-1F6712294E24}" dt="2023-06-27T19:17:07.770" v="349" actId="20577"/>
        <pc:sldMkLst>
          <pc:docMk/>
          <pc:sldMk cId="3708684409" sldId="288"/>
        </pc:sldMkLst>
      </pc:sldChg>
    </pc:docChg>
  </pc:docChgLst>
  <pc:docChgLst>
    <pc:chgData name="Padmaja Villalon" userId="S::pvillalon@sbctc.edu::18441a2b-a82c-41cb-bf1b-afcdf1cd6794" providerId="AD" clId="Web-{C94983D6-6ED9-60B5-54CF-35A46E84FBD2}"/>
    <pc:docChg chg="modSld">
      <pc:chgData name="Padmaja Villalon" userId="S::pvillalon@sbctc.edu::18441a2b-a82c-41cb-bf1b-afcdf1cd6794" providerId="AD" clId="Web-{C94983D6-6ED9-60B5-54CF-35A46E84FBD2}" dt="2024-12-03T19:01:02.088" v="113" actId="20577"/>
      <pc:docMkLst>
        <pc:docMk/>
      </pc:docMkLst>
      <pc:sldChg chg="modSp">
        <pc:chgData name="Padmaja Villalon" userId="S::pvillalon@sbctc.edu::18441a2b-a82c-41cb-bf1b-afcdf1cd6794" providerId="AD" clId="Web-{C94983D6-6ED9-60B5-54CF-35A46E84FBD2}" dt="2024-12-03T19:01:02.088" v="113" actId="20577"/>
        <pc:sldMkLst>
          <pc:docMk/>
          <pc:sldMk cId="0" sldId="271"/>
        </pc:sldMkLst>
        <pc:spChg chg="mod">
          <ac:chgData name="Padmaja Villalon" userId="S::pvillalon@sbctc.edu::18441a2b-a82c-41cb-bf1b-afcdf1cd6794" providerId="AD" clId="Web-{C94983D6-6ED9-60B5-54CF-35A46E84FBD2}" dt="2024-12-03T19:01:02.088" v="113" actId="20577"/>
          <ac:spMkLst>
            <pc:docMk/>
            <pc:sldMk cId="0" sldId="271"/>
            <ac:spMk id="223" creationId="{00000000-0000-0000-0000-000000000000}"/>
          </ac:spMkLst>
        </pc:spChg>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8T18:19:27.246" v="321" actId="20577"/>
        <pc:sldMkLst>
          <pc:docMk/>
          <pc:sldMk cId="0" sldId="265"/>
        </pc:sldMkLst>
      </pc:sldChg>
      <pc:sldChg chg="modSp mod">
        <pc:chgData name="Christopher Soran" userId="7cb0f6d7-a7f2-46f2-9367-9660ffd42908" providerId="ADAL" clId="{3278C9BD-4FCB-47B8-A987-F50433CCE4B7}" dt="2023-12-08T18:29:54.330" v="526" actId="20577"/>
        <pc:sldMkLst>
          <pc:docMk/>
          <pc:sldMk cId="0" sldId="270"/>
        </pc:sldMkLst>
      </pc:sldChg>
      <pc:sldChg chg="modSp mod">
        <pc:chgData name="Christopher Soran" userId="7cb0f6d7-a7f2-46f2-9367-9660ffd42908" providerId="ADAL" clId="{3278C9BD-4FCB-47B8-A987-F50433CCE4B7}" dt="2023-12-08T20:09:40.518" v="939" actId="20577"/>
        <pc:sldMkLst>
          <pc:docMk/>
          <pc:sldMk cId="0" sldId="271"/>
        </pc:sldMkLst>
      </pc:sldChg>
      <pc:sldChg chg="modSp new mod">
        <pc:chgData name="Christopher Soran" userId="7cb0f6d7-a7f2-46f2-9367-9660ffd42908" providerId="ADAL" clId="{3278C9BD-4FCB-47B8-A987-F50433CCE4B7}" dt="2023-12-01T21:56:33.003" v="113" actId="20577"/>
        <pc:sldMkLst>
          <pc:docMk/>
          <pc:sldMk cId="1562215107" sldId="276"/>
        </pc:sldMkLst>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ldChg>
      <pc:sldChg chg="modSp new mod">
        <pc:chgData name="Christopher Soran" userId="7cb0f6d7-a7f2-46f2-9367-9660ffd42908" providerId="ADAL" clId="{3278C9BD-4FCB-47B8-A987-F50433CCE4B7}" dt="2023-12-08T18:55:43.391" v="889" actId="20577"/>
        <pc:sldMkLst>
          <pc:docMk/>
          <pc:sldMk cId="688807457" sldId="278"/>
        </pc:sldMkLst>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F9CA277D-8D4F-4E7B-AAE4-9E5CADE3F422}"/>
    <pc:docChg chg="undo custSel delSld modSld">
      <pc:chgData name="Christopher Soran" userId="7cb0f6d7-a7f2-46f2-9367-9660ffd42908" providerId="ADAL" clId="{F9CA277D-8D4F-4E7B-AAE4-9E5CADE3F422}" dt="2024-12-07T00:08:33.385" v="103" actId="1076"/>
      <pc:docMkLst>
        <pc:docMk/>
      </pc:docMkLst>
      <pc:sldChg chg="del">
        <pc:chgData name="Christopher Soran" userId="7cb0f6d7-a7f2-46f2-9367-9660ffd42908" providerId="ADAL" clId="{F9CA277D-8D4F-4E7B-AAE4-9E5CADE3F422}" dt="2024-12-02T18:38:50.731" v="37" actId="47"/>
        <pc:sldMkLst>
          <pc:docMk/>
          <pc:sldMk cId="3747221640" sldId="511"/>
        </pc:sldMkLst>
      </pc:sldChg>
      <pc:sldChg chg="del">
        <pc:chgData name="Christopher Soran" userId="7cb0f6d7-a7f2-46f2-9367-9660ffd42908" providerId="ADAL" clId="{F9CA277D-8D4F-4E7B-AAE4-9E5CADE3F422}" dt="2024-12-02T18:38:50.731" v="37" actId="47"/>
        <pc:sldMkLst>
          <pc:docMk/>
          <pc:sldMk cId="3867345464" sldId="516"/>
        </pc:sldMkLst>
      </pc:sldChg>
      <pc:sldChg chg="del">
        <pc:chgData name="Christopher Soran" userId="7cb0f6d7-a7f2-46f2-9367-9660ffd42908" providerId="ADAL" clId="{F9CA277D-8D4F-4E7B-AAE4-9E5CADE3F422}" dt="2024-12-02T18:38:50.731" v="37" actId="47"/>
        <pc:sldMkLst>
          <pc:docMk/>
          <pc:sldMk cId="4226843910" sldId="517"/>
        </pc:sldMkLst>
      </pc:sldChg>
      <pc:sldChg chg="addSp delSp modSp mod">
        <pc:chgData name="Christopher Soran" userId="7cb0f6d7-a7f2-46f2-9367-9660ffd42908" providerId="ADAL" clId="{F9CA277D-8D4F-4E7B-AAE4-9E5CADE3F422}" dt="2024-12-07T00:08:33.385" v="103" actId="1076"/>
        <pc:sldMkLst>
          <pc:docMk/>
          <pc:sldMk cId="3360314659" sldId="518"/>
        </pc:sldMkLst>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30T16:40:39.716" v="59" actId="20577"/>
        <pc:sldMkLst>
          <pc:docMk/>
          <pc:sldMk cId="0" sldId="270"/>
        </pc:sldMkLst>
      </pc:sldChg>
    </pc:docChg>
  </pc:docChgLst>
  <pc:docChgLst>
    <pc:chgData name="Padmaja Villalon" userId="S::pvillalon@sbctc.edu::18441a2b-a82c-41cb-bf1b-afcdf1cd6794" providerId="AD" clId="Web-{E6D44720-913F-B9BE-F941-DE6A84E086E8}"/>
    <pc:docChg chg="modSld">
      <pc:chgData name="Padmaja Villalon" userId="S::pvillalon@sbctc.edu::18441a2b-a82c-41cb-bf1b-afcdf1cd6794" providerId="AD" clId="Web-{E6D44720-913F-B9BE-F941-DE6A84E086E8}" dt="2024-12-03T21:01:58.608" v="190" actId="20577"/>
      <pc:docMkLst>
        <pc:docMk/>
      </pc:docMkLst>
      <pc:sldChg chg="modSp">
        <pc:chgData name="Padmaja Villalon" userId="S::pvillalon@sbctc.edu::18441a2b-a82c-41cb-bf1b-afcdf1cd6794" providerId="AD" clId="Web-{E6D44720-913F-B9BE-F941-DE6A84E086E8}" dt="2024-12-03T20:57:42.787" v="142" actId="20577"/>
        <pc:sldMkLst>
          <pc:docMk/>
          <pc:sldMk cId="0" sldId="271"/>
        </pc:sldMkLst>
        <pc:spChg chg="mod">
          <ac:chgData name="Padmaja Villalon" userId="S::pvillalon@sbctc.edu::18441a2b-a82c-41cb-bf1b-afcdf1cd6794" providerId="AD" clId="Web-{E6D44720-913F-B9BE-F941-DE6A84E086E8}" dt="2024-12-03T20:57:42.787" v="142" actId="20577"/>
          <ac:spMkLst>
            <pc:docMk/>
            <pc:sldMk cId="0" sldId="271"/>
            <ac:spMk id="223" creationId="{00000000-0000-0000-0000-000000000000}"/>
          </ac:spMkLst>
        </pc:spChg>
      </pc:sldChg>
      <pc:sldChg chg="modSp">
        <pc:chgData name="Padmaja Villalon" userId="S::pvillalon@sbctc.edu::18441a2b-a82c-41cb-bf1b-afcdf1cd6794" providerId="AD" clId="Web-{E6D44720-913F-B9BE-F941-DE6A84E086E8}" dt="2024-12-03T20:56:46.472" v="119" actId="20577"/>
        <pc:sldMkLst>
          <pc:docMk/>
          <pc:sldMk cId="0" sldId="272"/>
        </pc:sldMkLst>
        <pc:spChg chg="mod">
          <ac:chgData name="Padmaja Villalon" userId="S::pvillalon@sbctc.edu::18441a2b-a82c-41cb-bf1b-afcdf1cd6794" providerId="AD" clId="Web-{E6D44720-913F-B9BE-F941-DE6A84E086E8}" dt="2024-12-03T20:56:46.472" v="119" actId="20577"/>
          <ac:spMkLst>
            <pc:docMk/>
            <pc:sldMk cId="0" sldId="272"/>
            <ac:spMk id="230" creationId="{00000000-0000-0000-0000-000000000000}"/>
          </ac:spMkLst>
        </pc:spChg>
      </pc:sldChg>
      <pc:sldChg chg="modSp">
        <pc:chgData name="Padmaja Villalon" userId="S::pvillalon@sbctc.edu::18441a2b-a82c-41cb-bf1b-afcdf1cd6794" providerId="AD" clId="Web-{E6D44720-913F-B9BE-F941-DE6A84E086E8}" dt="2024-12-03T21:01:58.608" v="190" actId="20577"/>
        <pc:sldMkLst>
          <pc:docMk/>
          <pc:sldMk cId="0" sldId="273"/>
        </pc:sldMkLst>
        <pc:spChg chg="mod">
          <ac:chgData name="Padmaja Villalon" userId="S::pvillalon@sbctc.edu::18441a2b-a82c-41cb-bf1b-afcdf1cd6794" providerId="AD" clId="Web-{E6D44720-913F-B9BE-F941-DE6A84E086E8}" dt="2024-12-03T21:01:58.608" v="190" actId="20577"/>
          <ac:spMkLst>
            <pc:docMk/>
            <pc:sldMk cId="0" sldId="273"/>
            <ac:spMk id="237" creationId="{00000000-0000-0000-0000-000000000000}"/>
          </ac:spMkLst>
        </pc:spChg>
      </pc:sldChg>
      <pc:sldChg chg="modSp">
        <pc:chgData name="Padmaja Villalon" userId="S::pvillalon@sbctc.edu::18441a2b-a82c-41cb-bf1b-afcdf1cd6794" providerId="AD" clId="Web-{E6D44720-913F-B9BE-F941-DE6A84E086E8}" dt="2024-12-03T20:57:57.928" v="144" actId="20577"/>
        <pc:sldMkLst>
          <pc:docMk/>
          <pc:sldMk cId="2575123779" sldId="509"/>
        </pc:sldMkLst>
        <pc:spChg chg="mod">
          <ac:chgData name="Padmaja Villalon" userId="S::pvillalon@sbctc.edu::18441a2b-a82c-41cb-bf1b-afcdf1cd6794" providerId="AD" clId="Web-{E6D44720-913F-B9BE-F941-DE6A84E086E8}" dt="2024-12-03T20:57:57.928" v="144" actId="20577"/>
          <ac:spMkLst>
            <pc:docMk/>
            <pc:sldMk cId="2575123779" sldId="509"/>
            <ac:spMk id="223" creationId="{00000000-0000-0000-0000-000000000000}"/>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ldChg>
    </pc:docChg>
  </pc:docChgLst>
  <pc:docChgLst>
    <pc:chgData name="Monica Olsson" userId="S::molsson@sbctc.edu::08282cd3-7f20-4477-b5da-035df4233cac" providerId="AD" clId="Web-{A2AD9A34-BB9E-95A2-76B1-6E59EFBC903C}"/>
    <pc:docChg chg="addSld delSld">
      <pc:chgData name="Monica Olsson" userId="S::molsson@sbctc.edu::08282cd3-7f20-4477-b5da-035df4233cac" providerId="AD" clId="Web-{A2AD9A34-BB9E-95A2-76B1-6E59EFBC903C}" dt="2024-09-10T19:38:11.504" v="3"/>
      <pc:docMkLst>
        <pc:docMk/>
      </pc:docMkLst>
      <pc:sldChg chg="add del">
        <pc:chgData name="Monica Olsson" userId="S::molsson@sbctc.edu::08282cd3-7f20-4477-b5da-035df4233cac" providerId="AD" clId="Web-{A2AD9A34-BB9E-95A2-76B1-6E59EFBC903C}" dt="2024-09-10T19:38:09.129" v="2"/>
        <pc:sldMkLst>
          <pc:docMk/>
          <pc:sldMk cId="0" sldId="269"/>
        </pc:sldMkLst>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ldChg>
    </pc:docChg>
  </pc:docChgLst>
  <pc:docChgLst>
    <pc:chgData name="Padmaja Villalon" userId="S::pvillalon@sbctc.edu::18441a2b-a82c-41cb-bf1b-afcdf1cd6794" providerId="AD" clId="Web-{45C577C8-6AED-43BE-87E7-ABFE26BE91C9}"/>
    <pc:docChg chg="modSld">
      <pc:chgData name="Padmaja Villalon" userId="S::pvillalon@sbctc.edu::18441a2b-a82c-41cb-bf1b-afcdf1cd6794" providerId="AD" clId="Web-{45C577C8-6AED-43BE-87E7-ABFE26BE91C9}" dt="2024-12-03T21:06:28.153" v="1" actId="20577"/>
      <pc:docMkLst>
        <pc:docMk/>
      </pc:docMkLst>
      <pc:sldChg chg="modSp">
        <pc:chgData name="Padmaja Villalon" userId="S::pvillalon@sbctc.edu::18441a2b-a82c-41cb-bf1b-afcdf1cd6794" providerId="AD" clId="Web-{45C577C8-6AED-43BE-87E7-ABFE26BE91C9}" dt="2024-12-03T21:06:28.153" v="1" actId="20577"/>
        <pc:sldMkLst>
          <pc:docMk/>
          <pc:sldMk cId="0" sldId="273"/>
        </pc:sldMkLst>
        <pc:spChg chg="mod">
          <ac:chgData name="Padmaja Villalon" userId="S::pvillalon@sbctc.edu::18441a2b-a82c-41cb-bf1b-afcdf1cd6794" providerId="AD" clId="Web-{45C577C8-6AED-43BE-87E7-ABFE26BE91C9}" dt="2024-12-03T21:06:28.153" v="1" actId="20577"/>
          <ac:spMkLst>
            <pc:docMk/>
            <pc:sldMk cId="0" sldId="273"/>
            <ac:spMk id="237" creationId="{00000000-0000-0000-0000-000000000000}"/>
          </ac:spMkLst>
        </pc:spChg>
      </pc:sldChg>
      <pc:sldChg chg="modSp">
        <pc:chgData name="Padmaja Villalon" userId="S::pvillalon@sbctc.edu::18441a2b-a82c-41cb-bf1b-afcdf1cd6794" providerId="AD" clId="Web-{45C577C8-6AED-43BE-87E7-ABFE26BE91C9}" dt="2024-12-03T21:05:56.839" v="0" actId="20577"/>
        <pc:sldMkLst>
          <pc:docMk/>
          <pc:sldMk cId="2575123779" sldId="509"/>
        </pc:sldMkLst>
        <pc:spChg chg="mod">
          <ac:chgData name="Padmaja Villalon" userId="S::pvillalon@sbctc.edu::18441a2b-a82c-41cb-bf1b-afcdf1cd6794" providerId="AD" clId="Web-{45C577C8-6AED-43BE-87E7-ABFE26BE91C9}" dt="2024-12-03T21:05:56.839" v="0" actId="20577"/>
          <ac:spMkLst>
            <pc:docMk/>
            <pc:sldMk cId="2575123779" sldId="509"/>
            <ac:spMk id="223" creationId="{00000000-0000-0000-0000-000000000000}"/>
          </ac:spMkLst>
        </pc:spChg>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ldChg>
      <pc:sldChg chg="modSp mod">
        <pc:chgData name="Christopher Soran" userId="7cb0f6d7-a7f2-46f2-9367-9660ffd42908" providerId="ADAL" clId="{1D707A38-2288-4FE9-81E8-ACBCA91A4DE4}" dt="2023-09-08T23:15:13.099" v="22" actId="20577"/>
        <pc:sldMkLst>
          <pc:docMk/>
          <pc:sldMk cId="0" sldId="268"/>
        </pc:sldMkLst>
      </pc:sldChg>
      <pc:sldChg chg="modSp mod">
        <pc:chgData name="Christopher Soran" userId="7cb0f6d7-a7f2-46f2-9367-9660ffd42908" providerId="ADAL" clId="{1D707A38-2288-4FE9-81E8-ACBCA91A4DE4}" dt="2023-09-18T23:15:18.481" v="96" actId="21"/>
        <pc:sldMkLst>
          <pc:docMk/>
          <pc:sldMk cId="0" sldId="270"/>
        </pc:sldMkLst>
      </pc:sldChg>
      <pc:sldChg chg="modSp mod">
        <pc:chgData name="Christopher Soran" userId="7cb0f6d7-a7f2-46f2-9367-9660ffd42908" providerId="ADAL" clId="{1D707A38-2288-4FE9-81E8-ACBCA91A4DE4}" dt="2023-09-18T23:16:35.001" v="97" actId="6549"/>
        <pc:sldMkLst>
          <pc:docMk/>
          <pc:sldMk cId="0" sldId="271"/>
        </pc:sldMkLst>
      </pc:sldChg>
      <pc:sldChg chg="modSp new mod">
        <pc:chgData name="Christopher Soran" userId="7cb0f6d7-a7f2-46f2-9367-9660ffd42908" providerId="ADAL" clId="{1D707A38-2288-4FE9-81E8-ACBCA91A4DE4}" dt="2023-09-18T23:29:59.322" v="111" actId="20577"/>
        <pc:sldMkLst>
          <pc:docMk/>
          <pc:sldMk cId="580487329" sldId="276"/>
        </pc:sldMkLst>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ldChg>
      <pc:sldChg chg="modSp">
        <pc:chgData name="Christopher Soran" userId="S::csoran@sbctc.edu::7cb0f6d7-a7f2-46f2-9367-9660ffd42908" providerId="AD" clId="Web-{0C4F0851-D9AA-5E56-B745-39CDBB82A93F}" dt="2023-06-28T23:11:49.832" v="34" actId="20577"/>
        <pc:sldMkLst>
          <pc:docMk/>
          <pc:sldMk cId="0" sldId="272"/>
        </pc:sldMkLst>
      </pc:sldChg>
      <pc:sldChg chg="modSp">
        <pc:chgData name="Christopher Soran" userId="S::csoran@sbctc.edu::7cb0f6d7-a7f2-46f2-9367-9660ffd42908" providerId="AD" clId="Web-{0C4F0851-D9AA-5E56-B745-39CDBB82A93F}" dt="2023-06-28T23:32:13.922" v="68" actId="20577"/>
        <pc:sldMkLst>
          <pc:docMk/>
          <pc:sldMk cId="0" sldId="273"/>
        </pc:sldMkLst>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10T18:06:16.566" v="432" actId="20577"/>
        <pc:sldMkLst>
          <pc:docMk/>
          <pc:sldMk cId="0" sldId="270"/>
        </pc:sldMkLst>
      </pc:sldChg>
      <pc:sldChg chg="modSp mod">
        <pc:chgData name="Christopher Soran" userId="7cb0f6d7-a7f2-46f2-9367-9660ffd42908" providerId="ADAL" clId="{CEFC1925-A6B5-4887-90B6-5BA580C00B9D}" dt="2024-06-10T17:52:28.643" v="232" actId="20577"/>
        <pc:sldMkLst>
          <pc:docMk/>
          <pc:sldMk cId="0" sldId="271"/>
        </pc:sldMkLst>
      </pc:sldChg>
      <pc:sldChg chg="modSp mod">
        <pc:chgData name="Christopher Soran" userId="7cb0f6d7-a7f2-46f2-9367-9660ffd42908" providerId="ADAL" clId="{CEFC1925-A6B5-4887-90B6-5BA580C00B9D}" dt="2024-06-10T17:50:49.871" v="200" actId="20577"/>
        <pc:sldMkLst>
          <pc:docMk/>
          <pc:sldMk cId="2575123779" sldId="509"/>
        </pc:sldMkLst>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ldChg>
      <pc:sldChg chg="modSp new mod">
        <pc:chgData name="Christopher Soran" userId="7cb0f6d7-a7f2-46f2-9367-9660ffd42908" providerId="ADAL" clId="{CEFC1925-A6B5-4887-90B6-5BA580C00B9D}" dt="2024-06-10T18:28:38.267" v="538" actId="403"/>
        <pc:sldMkLst>
          <pc:docMk/>
          <pc:sldMk cId="3259264962" sldId="516"/>
        </pc:sldMkLst>
      </pc:sldChg>
      <pc:sldChg chg="modSp new mod">
        <pc:chgData name="Christopher Soran" userId="7cb0f6d7-a7f2-46f2-9367-9660ffd42908" providerId="ADAL" clId="{CEFC1925-A6B5-4887-90B6-5BA580C00B9D}" dt="2024-06-10T18:13:11.858" v="532" actId="20577"/>
        <pc:sldMkLst>
          <pc:docMk/>
          <pc:sldMk cId="751471729" sldId="517"/>
        </pc:sldMkLst>
      </pc:sldChg>
    </pc:docChg>
  </pc:docChgLst>
  <pc:docChgLst>
    <pc:chgData name="Christopher Soran" userId="7cb0f6d7-a7f2-46f2-9367-9660ffd42908" providerId="ADAL" clId="{251F2B80-5DD3-49A4-A6B1-A929FAD2A3EB}"/>
    <pc:docChg chg="custSel addSld delSld modSld">
      <pc:chgData name="Christopher Soran" userId="7cb0f6d7-a7f2-46f2-9367-9660ffd42908" providerId="ADAL" clId="{251F2B80-5DD3-49A4-A6B1-A929FAD2A3EB}" dt="2025-02-11T17:57:15.582" v="499" actId="20577"/>
      <pc:docMkLst>
        <pc:docMk/>
      </pc:docMkLst>
      <pc:sldChg chg="modSp mod">
        <pc:chgData name="Christopher Soran" userId="7cb0f6d7-a7f2-46f2-9367-9660ffd42908" providerId="ADAL" clId="{251F2B80-5DD3-49A4-A6B1-A929FAD2A3EB}" dt="2025-02-04T21:18:32.243" v="10" actId="20577"/>
        <pc:sldMkLst>
          <pc:docMk/>
          <pc:sldMk cId="0" sldId="256"/>
        </pc:sldMkLst>
        <pc:spChg chg="mod">
          <ac:chgData name="Christopher Soran" userId="7cb0f6d7-a7f2-46f2-9367-9660ffd42908" providerId="ADAL" clId="{251F2B80-5DD3-49A4-A6B1-A929FAD2A3EB}" dt="2025-02-04T21:18:32.243" v="10" actId="20577"/>
          <ac:spMkLst>
            <pc:docMk/>
            <pc:sldMk cId="0" sldId="256"/>
            <ac:spMk id="109" creationId="{00000000-0000-0000-0000-000000000000}"/>
          </ac:spMkLst>
        </pc:spChg>
      </pc:sldChg>
      <pc:sldChg chg="modSp mod">
        <pc:chgData name="Christopher Soran" userId="7cb0f6d7-a7f2-46f2-9367-9660ffd42908" providerId="ADAL" clId="{251F2B80-5DD3-49A4-A6B1-A929FAD2A3EB}" dt="2025-02-11T17:29:30.558" v="464" actId="20577"/>
        <pc:sldMkLst>
          <pc:docMk/>
          <pc:sldMk cId="0" sldId="257"/>
        </pc:sldMkLst>
        <pc:spChg chg="mod">
          <ac:chgData name="Christopher Soran" userId="7cb0f6d7-a7f2-46f2-9367-9660ffd42908" providerId="ADAL" clId="{251F2B80-5DD3-49A4-A6B1-A929FAD2A3EB}" dt="2025-02-11T17:29:30.558" v="464" actId="20577"/>
          <ac:spMkLst>
            <pc:docMk/>
            <pc:sldMk cId="0" sldId="257"/>
            <ac:spMk id="116" creationId="{00000000-0000-0000-0000-000000000000}"/>
          </ac:spMkLst>
        </pc:spChg>
      </pc:sldChg>
      <pc:sldChg chg="modSp mod">
        <pc:chgData name="Christopher Soran" userId="7cb0f6d7-a7f2-46f2-9367-9660ffd42908" providerId="ADAL" clId="{251F2B80-5DD3-49A4-A6B1-A929FAD2A3EB}" dt="2025-02-04T21:19:38.608" v="118" actId="20577"/>
        <pc:sldMkLst>
          <pc:docMk/>
          <pc:sldMk cId="0" sldId="268"/>
        </pc:sldMkLst>
        <pc:spChg chg="mod">
          <ac:chgData name="Christopher Soran" userId="7cb0f6d7-a7f2-46f2-9367-9660ffd42908" providerId="ADAL" clId="{251F2B80-5DD3-49A4-A6B1-A929FAD2A3EB}" dt="2025-02-04T21:19:38.608" v="118" actId="20577"/>
          <ac:spMkLst>
            <pc:docMk/>
            <pc:sldMk cId="0" sldId="268"/>
            <ac:spMk id="201" creationId="{00000000-0000-0000-0000-000000000000}"/>
          </ac:spMkLst>
        </pc:spChg>
      </pc:sldChg>
      <pc:sldChg chg="modSp mod">
        <pc:chgData name="Christopher Soran" userId="7cb0f6d7-a7f2-46f2-9367-9660ffd42908" providerId="ADAL" clId="{251F2B80-5DD3-49A4-A6B1-A929FAD2A3EB}" dt="2025-02-10T18:49:28.738" v="389" actId="20577"/>
        <pc:sldMkLst>
          <pc:docMk/>
          <pc:sldMk cId="0" sldId="270"/>
        </pc:sldMkLst>
        <pc:spChg chg="mod">
          <ac:chgData name="Christopher Soran" userId="7cb0f6d7-a7f2-46f2-9367-9660ffd42908" providerId="ADAL" clId="{251F2B80-5DD3-49A4-A6B1-A929FAD2A3EB}" dt="2025-02-10T18:49:28.738" v="389" actId="20577"/>
          <ac:spMkLst>
            <pc:docMk/>
            <pc:sldMk cId="0" sldId="270"/>
            <ac:spMk id="216" creationId="{00000000-0000-0000-0000-000000000000}"/>
          </ac:spMkLst>
        </pc:spChg>
      </pc:sldChg>
      <pc:sldChg chg="modSp mod">
        <pc:chgData name="Christopher Soran" userId="7cb0f6d7-a7f2-46f2-9367-9660ffd42908" providerId="ADAL" clId="{251F2B80-5DD3-49A4-A6B1-A929FAD2A3EB}" dt="2025-02-10T17:51:54.347" v="186" actId="20577"/>
        <pc:sldMkLst>
          <pc:docMk/>
          <pc:sldMk cId="0" sldId="273"/>
        </pc:sldMkLst>
        <pc:spChg chg="mod">
          <ac:chgData name="Christopher Soran" userId="7cb0f6d7-a7f2-46f2-9367-9660ffd42908" providerId="ADAL" clId="{251F2B80-5DD3-49A4-A6B1-A929FAD2A3EB}" dt="2025-02-10T17:51:54.347" v="186" actId="20577"/>
          <ac:spMkLst>
            <pc:docMk/>
            <pc:sldMk cId="0" sldId="273"/>
            <ac:spMk id="237" creationId="{00000000-0000-0000-0000-000000000000}"/>
          </ac:spMkLst>
        </pc:spChg>
      </pc:sldChg>
      <pc:sldChg chg="add">
        <pc:chgData name="Christopher Soran" userId="7cb0f6d7-a7f2-46f2-9367-9660ffd42908" providerId="ADAL" clId="{251F2B80-5DD3-49A4-A6B1-A929FAD2A3EB}" dt="2025-02-10T17:29:24.062" v="119"/>
        <pc:sldMkLst>
          <pc:docMk/>
          <pc:sldMk cId="3747221640" sldId="514"/>
        </pc:sldMkLst>
      </pc:sldChg>
      <pc:sldChg chg="modSp del mod">
        <pc:chgData name="Christopher Soran" userId="7cb0f6d7-a7f2-46f2-9367-9660ffd42908" providerId="ADAL" clId="{251F2B80-5DD3-49A4-A6B1-A929FAD2A3EB}" dt="2025-02-10T17:50:15.592" v="120" actId="2696"/>
        <pc:sldMkLst>
          <pc:docMk/>
          <pc:sldMk cId="3507846021" sldId="519"/>
        </pc:sldMkLst>
      </pc:sldChg>
      <pc:sldChg chg="modSp new mod">
        <pc:chgData name="Christopher Soran" userId="7cb0f6d7-a7f2-46f2-9367-9660ffd42908" providerId="ADAL" clId="{251F2B80-5DD3-49A4-A6B1-A929FAD2A3EB}" dt="2025-02-11T17:57:15.582" v="499" actId="20577"/>
        <pc:sldMkLst>
          <pc:docMk/>
          <pc:sldMk cId="1355681941" sldId="521"/>
        </pc:sldMkLst>
        <pc:spChg chg="mod">
          <ac:chgData name="Christopher Soran" userId="7cb0f6d7-a7f2-46f2-9367-9660ffd42908" providerId="ADAL" clId="{251F2B80-5DD3-49A4-A6B1-A929FAD2A3EB}" dt="2025-02-10T18:25:12.358" v="213" actId="20577"/>
          <ac:spMkLst>
            <pc:docMk/>
            <pc:sldMk cId="1355681941" sldId="521"/>
            <ac:spMk id="2" creationId="{719F1891-2802-9F3D-43FA-731823F8D2B3}"/>
          </ac:spMkLst>
        </pc:spChg>
        <pc:spChg chg="mod">
          <ac:chgData name="Christopher Soran" userId="7cb0f6d7-a7f2-46f2-9367-9660ffd42908" providerId="ADAL" clId="{251F2B80-5DD3-49A4-A6B1-A929FAD2A3EB}" dt="2025-02-11T17:57:15.582" v="499" actId="20577"/>
          <ac:spMkLst>
            <pc:docMk/>
            <pc:sldMk cId="1355681941" sldId="521"/>
            <ac:spMk id="3" creationId="{AA269E41-7AFF-8FD0-48A3-CBCF4E1B29FA}"/>
          </ac:spMkLst>
        </pc:spChg>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8T23:39:48.374" v="5" actId="20577"/>
        <pc:sldMkLst>
          <pc:docMk/>
          <pc:sldMk cId="0" sldId="273"/>
        </pc:sldMkLst>
      </pc:sldChg>
      <pc:sldChg chg="modSp">
        <pc:chgData name="Christopher Soran" userId="S::csoran@sbctc.edu::7cb0f6d7-a7f2-46f2-9367-9660ffd42908" providerId="AD" clId="Web-{B8A0F6D7-4003-C6E6-B4BE-636E6B856EE7}" dt="2023-06-29T17:35:51.529" v="6" actId="20577"/>
        <pc:sldMkLst>
          <pc:docMk/>
          <pc:sldMk cId="3215995640" sldId="287"/>
        </pc:sldMkLst>
      </pc:sldChg>
      <pc:sldChg chg="modSp new">
        <pc:chgData name="Christopher Soran" userId="S::csoran@sbctc.edu::7cb0f6d7-a7f2-46f2-9367-9660ffd42908" providerId="AD" clId="Web-{B8A0F6D7-4003-C6E6-B4BE-636E6B856EE7}" dt="2023-06-29T19:50:32.104" v="77" actId="20577"/>
        <pc:sldMkLst>
          <pc:docMk/>
          <pc:sldMk cId="894364907" sldId="290"/>
        </pc:sldMkLst>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ldChg>
    </pc:docChg>
  </pc:docChgLst>
  <pc:docChgLst>
    <pc:chgData name="Christopher Soran" userId="S::csoran@sbctc.edu::7cb0f6d7-a7f2-46f2-9367-9660ffd42908" providerId="AD" clId="Web-{8EF4F4E1-9052-B535-6B81-1AA70BC93BBB}"/>
    <pc:docChg chg="modSld">
      <pc:chgData name="Christopher Soran" userId="S::csoran@sbctc.edu::7cb0f6d7-a7f2-46f2-9367-9660ffd42908" providerId="AD" clId="Web-{8EF4F4E1-9052-B535-6B81-1AA70BC93BBB}" dt="2025-01-09T21:52:10.789" v="32" actId="20577"/>
      <pc:docMkLst>
        <pc:docMk/>
      </pc:docMkLst>
      <pc:sldChg chg="modSp">
        <pc:chgData name="Christopher Soran" userId="S::csoran@sbctc.edu::7cb0f6d7-a7f2-46f2-9367-9660ffd42908" providerId="AD" clId="Web-{8EF4F4E1-9052-B535-6B81-1AA70BC93BBB}" dt="2025-01-09T21:52:10.789" v="32" actId="20577"/>
        <pc:sldMkLst>
          <pc:docMk/>
          <pc:sldMk cId="3507846021" sldId="519"/>
        </pc:sldMkLst>
      </pc:sldChg>
    </pc:docChg>
  </pc:docChgLst>
  <pc:docChgLst>
    <pc:chgData name="Monica Olsson" userId="S::molsson@sbctc.edu::08282cd3-7f20-4477-b5da-035df4233cac" providerId="AD" clId="Web-{C50C546D-E350-AF07-A4B3-EE3C1FAF28CD}"/>
    <pc:docChg chg="addSld modSld">
      <pc:chgData name="Monica Olsson" userId="S::molsson@sbctc.edu::08282cd3-7f20-4477-b5da-035df4233cac" providerId="AD" clId="Web-{C50C546D-E350-AF07-A4B3-EE3C1FAF28CD}" dt="2025-01-08T20:35:04.057" v="141" actId="20577"/>
      <pc:docMkLst>
        <pc:docMk/>
      </pc:docMkLst>
      <pc:sldChg chg="modSp add replId">
        <pc:chgData name="Monica Olsson" userId="S::molsson@sbctc.edu::08282cd3-7f20-4477-b5da-035df4233cac" providerId="AD" clId="Web-{C50C546D-E350-AF07-A4B3-EE3C1FAF28CD}" dt="2025-01-08T20:35:04.057" v="141" actId="20577"/>
        <pc:sldMkLst>
          <pc:docMk/>
          <pc:sldMk cId="1991525051" sldId="520"/>
        </pc:sldMkLst>
        <pc:spChg chg="mod">
          <ac:chgData name="Monica Olsson" userId="S::molsson@sbctc.edu::08282cd3-7f20-4477-b5da-035df4233cac" providerId="AD" clId="Web-{C50C546D-E350-AF07-A4B3-EE3C1FAF28CD}" dt="2025-01-08T20:31:51.278" v="11" actId="20577"/>
          <ac:spMkLst>
            <pc:docMk/>
            <pc:sldMk cId="1991525051" sldId="520"/>
            <ac:spMk id="2" creationId="{EF446A08-42CA-4CC8-090E-DEB516860CED}"/>
          </ac:spMkLst>
        </pc:spChg>
        <pc:spChg chg="mod">
          <ac:chgData name="Monica Olsson" userId="S::molsson@sbctc.edu::08282cd3-7f20-4477-b5da-035df4233cac" providerId="AD" clId="Web-{C50C546D-E350-AF07-A4B3-EE3C1FAF28CD}" dt="2025-01-08T20:35:04.057" v="141" actId="20577"/>
          <ac:spMkLst>
            <pc:docMk/>
            <pc:sldMk cId="1991525051" sldId="520"/>
            <ac:spMk id="3" creationId="{705FC425-8161-576A-BD8F-AC50B2986A5D}"/>
          </ac:spMkLst>
        </pc:spChg>
      </pc:sldChg>
    </pc:docChg>
  </pc:docChgLst>
  <pc:docChgLst>
    <pc:chgData name="Christopher Soran" userId="7cb0f6d7-a7f2-46f2-9367-9660ffd42908" providerId="ADAL" clId="{5D6AF8C8-9884-4FE3-8DA7-65685F7EB6ED}"/>
    <pc:docChg chg="undo custSel addSld delSld modSld">
      <pc:chgData name="Christopher Soran" userId="7cb0f6d7-a7f2-46f2-9367-9660ffd42908" providerId="ADAL" clId="{5D6AF8C8-9884-4FE3-8DA7-65685F7EB6ED}" dt="2024-09-09T23:20:18.225" v="417" actId="20577"/>
      <pc:docMkLst>
        <pc:docMk/>
      </pc:docMkLst>
      <pc:sldChg chg="modSp mod">
        <pc:chgData name="Christopher Soran" userId="7cb0f6d7-a7f2-46f2-9367-9660ffd42908" providerId="ADAL" clId="{5D6AF8C8-9884-4FE3-8DA7-65685F7EB6ED}" dt="2024-09-09T23:19:58.444" v="394" actId="20577"/>
        <pc:sldMkLst>
          <pc:docMk/>
          <pc:sldMk cId="3747221640" sldId="511"/>
        </pc:sldMkLst>
      </pc:sldChg>
      <pc:sldChg chg="modSp new mod">
        <pc:chgData name="Christopher Soran" userId="7cb0f6d7-a7f2-46f2-9367-9660ffd42908" providerId="ADAL" clId="{5D6AF8C8-9884-4FE3-8DA7-65685F7EB6ED}" dt="2024-09-04T21:36:43.568" v="73" actId="20577"/>
        <pc:sldMkLst>
          <pc:docMk/>
          <pc:sldMk cId="644616599" sldId="512"/>
        </pc:sldMkLst>
      </pc:sldChg>
      <pc:sldChg chg="del">
        <pc:chgData name="Christopher Soran" userId="7cb0f6d7-a7f2-46f2-9367-9660ffd42908" providerId="ADAL" clId="{5D6AF8C8-9884-4FE3-8DA7-65685F7EB6ED}" dt="2024-09-04T21:36:04.673" v="55" actId="47"/>
        <pc:sldMkLst>
          <pc:docMk/>
          <pc:sldMk cId="2780008409" sldId="512"/>
        </pc:sldMkLst>
      </pc:sldChg>
      <pc:sldChg chg="modSp new mod">
        <pc:chgData name="Christopher Soran" userId="7cb0f6d7-a7f2-46f2-9367-9660ffd42908" providerId="ADAL" clId="{5D6AF8C8-9884-4FE3-8DA7-65685F7EB6ED}" dt="2024-09-09T23:18:19.665" v="333" actId="33524"/>
        <pc:sldMkLst>
          <pc:docMk/>
          <pc:sldMk cId="356295688" sldId="513"/>
        </pc:sldMkLst>
      </pc:sldChg>
      <pc:sldChg chg="modSp new mod">
        <pc:chgData name="Christopher Soran" userId="7cb0f6d7-a7f2-46f2-9367-9660ffd42908" providerId="ADAL" clId="{5D6AF8C8-9884-4FE3-8DA7-65685F7EB6ED}" dt="2024-09-09T23:20:18.225" v="417" actId="20577"/>
        <pc:sldMkLst>
          <pc:docMk/>
          <pc:sldMk cId="2060950817" sldId="514"/>
        </pc:sldMkLst>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ldChg>
      <pc:sldChg chg="modSp mod">
        <pc:chgData name="Christopher Soran" userId="7cb0f6d7-a7f2-46f2-9367-9660ffd42908" providerId="ADAL" clId="{933C5345-4721-4188-BCFC-EC56A6B47AE5}" dt="2024-03-07T19:28:38.229" v="64" actId="20577"/>
        <pc:sldMkLst>
          <pc:docMk/>
          <pc:sldMk cId="0" sldId="268"/>
        </pc:sldMkLst>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addSp delSp modSp mod">
        <pc:chgData name="Christopher" userId="7cb0f6d7-a7f2-46f2-9367-9660ffd42908" providerId="ADAL" clId="{CF68417B-7A2D-4F78-9D17-736FD5FF45FB}" dt="2024-01-05T22:06:32.245" v="410" actId="962"/>
        <pc:sldMkLst>
          <pc:docMk/>
          <pc:sldMk cId="1562215107" sldId="276"/>
        </pc:sldMkLst>
      </pc:sldChg>
      <pc:sldChg chg="addSp delSp modSp new del mod">
        <pc:chgData name="Christopher" userId="7cb0f6d7-a7f2-46f2-9367-9660ffd42908" providerId="ADAL" clId="{CF68417B-7A2D-4F78-9D17-736FD5FF45FB}" dt="2024-01-05T22:05:01.582" v="67" actId="47"/>
        <pc:sldMkLst>
          <pc:docMk/>
          <pc:sldMk cId="1780911047" sldId="277"/>
        </pc:sldMkLst>
      </pc:sldChg>
      <pc:sldChg chg="modSp new mod">
        <pc:chgData name="Christopher" userId="7cb0f6d7-a7f2-46f2-9367-9660ffd42908" providerId="ADAL" clId="{CF68417B-7A2D-4F78-9D17-736FD5FF45FB}" dt="2024-01-05T22:10:26.283" v="644" actId="20577"/>
        <pc:sldMkLst>
          <pc:docMk/>
          <pc:sldMk cId="938362383" sldId="278"/>
        </pc:sldMkLst>
      </pc:sldChg>
      <pc:sldChg chg="addSp modSp new mod">
        <pc:chgData name="Christopher" userId="7cb0f6d7-a7f2-46f2-9367-9660ffd42908" providerId="ADAL" clId="{CF68417B-7A2D-4F78-9D17-736FD5FF45FB}" dt="2024-01-05T22:08:35.889" v="637" actId="962"/>
        <pc:sldMkLst>
          <pc:docMk/>
          <pc:sldMk cId="1827546742" sldId="279"/>
        </pc:sldMkLst>
      </pc:sldChg>
      <pc:sldChg chg="addSp modSp new mod">
        <pc:chgData name="Christopher" userId="7cb0f6d7-a7f2-46f2-9367-9660ffd42908" providerId="ADAL" clId="{CF68417B-7A2D-4F78-9D17-736FD5FF45FB}" dt="2024-01-05T22:14:20.675" v="905" actId="962"/>
        <pc:sldMkLst>
          <pc:docMk/>
          <pc:sldMk cId="3903298157" sldId="280"/>
        </pc:sldMkLst>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ldChg>
      <pc:sldChg chg="addSp modSp new mod">
        <pc:chgData name="Christopher Soran" userId="7cb0f6d7-a7f2-46f2-9367-9660ffd42908" providerId="ADAL" clId="{9EEBE155-4604-48C1-BD94-6A8C786CBC3A}" dt="2024-02-09T21:52:22.708" v="333" actId="962"/>
        <pc:sldMkLst>
          <pc:docMk/>
          <pc:sldMk cId="2089161767" sldId="283"/>
        </pc:sldMkLst>
      </pc:sldChg>
      <pc:sldChg chg="modSp new mod">
        <pc:chgData name="Christopher Soran" userId="7cb0f6d7-a7f2-46f2-9367-9660ffd42908" providerId="ADAL" clId="{9EEBE155-4604-48C1-BD94-6A8C786CBC3A}" dt="2024-02-09T22:11:54.336" v="533" actId="20577"/>
        <pc:sldMkLst>
          <pc:docMk/>
          <pc:sldMk cId="2765889017" sldId="284"/>
        </pc:sldMkLst>
      </pc:sldChg>
      <pc:sldChg chg="modSp new mod">
        <pc:chgData name="Christopher Soran" userId="7cb0f6d7-a7f2-46f2-9367-9660ffd42908" providerId="ADAL" clId="{9EEBE155-4604-48C1-BD94-6A8C786CBC3A}" dt="2024-02-10T00:01:23.890" v="1071" actId="1076"/>
        <pc:sldMkLst>
          <pc:docMk/>
          <pc:sldMk cId="3370335188" sldId="285"/>
        </pc:sldMkLst>
      </pc:sldChg>
      <pc:sldChg chg="modSp new mod ord">
        <pc:chgData name="Christopher Soran" userId="7cb0f6d7-a7f2-46f2-9367-9660ffd42908" providerId="ADAL" clId="{9EEBE155-4604-48C1-BD94-6A8C786CBC3A}" dt="2024-02-10T00:01:57.564" v="1077"/>
        <pc:sldMkLst>
          <pc:docMk/>
          <pc:sldMk cId="166035547" sldId="286"/>
        </pc:sldMkLst>
      </pc:sldChg>
      <pc:sldChg chg="modSp add mod">
        <pc:chgData name="Christopher Soran" userId="7cb0f6d7-a7f2-46f2-9367-9660ffd42908" providerId="ADAL" clId="{9EEBE155-4604-48C1-BD94-6A8C786CBC3A}" dt="2024-02-09T22:23:42.511" v="747" actId="255"/>
        <pc:sldMkLst>
          <pc:docMk/>
          <pc:sldMk cId="788670070" sldId="507"/>
        </pc:sldMkLst>
      </pc:sldChg>
    </pc:docChg>
  </pc:docChgLst>
  <pc:docChgLst>
    <pc:chgData name="Christopher Soran" userId="7cb0f6d7-a7f2-46f2-9367-9660ffd42908" providerId="ADAL" clId="{40308743-199A-4012-8F86-69C34CD0AAEC}"/>
    <pc:docChg chg="undo custSel addSld delSld modSld">
      <pc:chgData name="Christopher Soran" userId="7cb0f6d7-a7f2-46f2-9367-9660ffd42908" providerId="ADAL" clId="{40308743-199A-4012-8F86-69C34CD0AAEC}" dt="2024-11-12T19:28:37.041" v="545" actId="20577"/>
      <pc:docMkLst>
        <pc:docMk/>
      </pc:docMkLst>
      <pc:sldChg chg="modSp mod">
        <pc:chgData name="Christopher Soran" userId="7cb0f6d7-a7f2-46f2-9367-9660ffd42908" providerId="ADAL" clId="{40308743-199A-4012-8F86-69C34CD0AAEC}" dt="2024-10-15T18:09:02.634" v="14" actId="20577"/>
        <pc:sldMkLst>
          <pc:docMk/>
          <pc:sldMk cId="0" sldId="256"/>
        </pc:sldMkLst>
      </pc:sldChg>
      <pc:sldChg chg="modSp mod">
        <pc:chgData name="Christopher Soran" userId="7cb0f6d7-a7f2-46f2-9367-9660ffd42908" providerId="ADAL" clId="{40308743-199A-4012-8F86-69C34CD0AAEC}" dt="2024-10-22T16:49:16.567" v="531" actId="20577"/>
        <pc:sldMkLst>
          <pc:docMk/>
          <pc:sldMk cId="2575123779" sldId="509"/>
        </pc:sldMkLst>
      </pc:sldChg>
      <pc:sldChg chg="del">
        <pc:chgData name="Christopher Soran" userId="7cb0f6d7-a7f2-46f2-9367-9660ffd42908" providerId="ADAL" clId="{40308743-199A-4012-8F86-69C34CD0AAEC}" dt="2024-10-22T16:18:04.301" v="15" actId="47"/>
        <pc:sldMkLst>
          <pc:docMk/>
          <pc:sldMk cId="644616599" sldId="512"/>
        </pc:sldMkLst>
      </pc:sldChg>
      <pc:sldChg chg="modSp new mod">
        <pc:chgData name="Christopher Soran" userId="7cb0f6d7-a7f2-46f2-9367-9660ffd42908" providerId="ADAL" clId="{40308743-199A-4012-8F86-69C34CD0AAEC}" dt="2024-10-22T16:21:00.554" v="166" actId="20577"/>
        <pc:sldMkLst>
          <pc:docMk/>
          <pc:sldMk cId="1421077043" sldId="516"/>
        </pc:sldMkLst>
      </pc:sldChg>
      <pc:sldChg chg="modSp new mod">
        <pc:chgData name="Christopher Soran" userId="7cb0f6d7-a7f2-46f2-9367-9660ffd42908" providerId="ADAL" clId="{40308743-199A-4012-8F86-69C34CD0AAEC}" dt="2024-10-22T16:28:42.583" v="292" actId="20577"/>
        <pc:sldMkLst>
          <pc:docMk/>
          <pc:sldMk cId="2637849495" sldId="517"/>
        </pc:sldMkLst>
      </pc:sldChg>
      <pc:sldChg chg="modSp new mod">
        <pc:chgData name="Christopher Soran" userId="7cb0f6d7-a7f2-46f2-9367-9660ffd42908" providerId="ADAL" clId="{40308743-199A-4012-8F86-69C34CD0AAEC}" dt="2024-10-22T16:47:41.007" v="326" actId="20577"/>
        <pc:sldMkLst>
          <pc:docMk/>
          <pc:sldMk cId="665555503" sldId="518"/>
        </pc:sldMkLst>
      </pc:sldChg>
      <pc:sldChg chg="modSp mod">
        <pc:chgData name="Christopher Soran" userId="7cb0f6d7-a7f2-46f2-9367-9660ffd42908" providerId="ADAL" clId="{40308743-199A-4012-8F86-69C34CD0AAEC}" dt="2024-11-07T22:27:50.720" v="534" actId="403"/>
        <pc:sldMkLst>
          <pc:docMk/>
          <pc:sldMk cId="3360314659" sldId="518"/>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ldChg>
      <pc:sldChg chg="modSp new ord">
        <pc:chgData name="Monica Olsson" userId="S::molsson@sbctc.edu::08282cd3-7f20-4477-b5da-035df4233cac" providerId="AD" clId="Web-{02C000A2-15AB-66C7-28BF-7BB149AF2E4F}" dt="2023-11-13T22:44:20.799" v="116"/>
        <pc:sldMkLst>
          <pc:docMk/>
          <pc:sldMk cId="2303304849" sldId="280"/>
        </pc:sldMkLst>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ldChg>
      <pc:sldChg chg="modSp mod">
        <pc:chgData name="Christopher Soran" userId="7cb0f6d7-a7f2-46f2-9367-9660ffd42908" providerId="ADAL" clId="{CF68417B-7A2D-4F78-9D17-736FD5FF45FB}" dt="2024-01-05T23:49:18.424" v="6" actId="20577"/>
        <pc:sldMkLst>
          <pc:docMk/>
          <pc:sldMk cId="938362383" sldId="278"/>
        </pc:sldMkLst>
      </pc:sldChg>
      <pc:sldChg chg="modSp mod">
        <pc:chgData name="Christopher Soran" userId="7cb0f6d7-a7f2-46f2-9367-9660ffd42908" providerId="ADAL" clId="{CF68417B-7A2D-4F78-9D17-736FD5FF45FB}" dt="2024-01-05T23:49:34.538" v="7" actId="2711"/>
        <pc:sldMkLst>
          <pc:docMk/>
          <pc:sldMk cId="1827546742" sldId="279"/>
        </pc:sldMkLst>
      </pc:sldChg>
    </pc:docChg>
  </pc:docChgLst>
  <pc:docChgLst>
    <pc:chgData name="Christopher Soran" userId="S::csoran@sbctc.edu::7cb0f6d7-a7f2-46f2-9367-9660ffd42908" providerId="AD" clId="Web-{B03DC362-74F9-FAB7-3662-3716E50AAAFF}"/>
    <pc:docChg chg="addSld delSld modSld sldOrd">
      <pc:chgData name="Christopher Soran" userId="S::csoran@sbctc.edu::7cb0f6d7-a7f2-46f2-9367-9660ffd42908" providerId="AD" clId="Web-{B03DC362-74F9-FAB7-3662-3716E50AAAFF}" dt="2024-11-05T23:30:00.900" v="149" actId="20577"/>
      <pc:docMkLst>
        <pc:docMk/>
      </pc:docMkLst>
      <pc:sldChg chg="modSp">
        <pc:chgData name="Christopher Soran" userId="S::csoran@sbctc.edu::7cb0f6d7-a7f2-46f2-9367-9660ffd42908" providerId="AD" clId="Web-{B03DC362-74F9-FAB7-3662-3716E50AAAFF}" dt="2024-11-05T23:17:09.752" v="3" actId="20577"/>
        <pc:sldMkLst>
          <pc:docMk/>
          <pc:sldMk cId="3747221640" sldId="511"/>
        </pc:sldMkLst>
      </pc:sldChg>
      <pc:sldChg chg="del">
        <pc:chgData name="Christopher Soran" userId="S::csoran@sbctc.edu::7cb0f6d7-a7f2-46f2-9367-9660ffd42908" providerId="AD" clId="Web-{B03DC362-74F9-FAB7-3662-3716E50AAAFF}" dt="2024-11-05T23:17:24.972" v="6"/>
        <pc:sldMkLst>
          <pc:docMk/>
          <pc:sldMk cId="1421077043" sldId="516"/>
        </pc:sldMkLst>
      </pc:sldChg>
      <pc:sldChg chg="modSp new">
        <pc:chgData name="Christopher Soran" userId="S::csoran@sbctc.edu::7cb0f6d7-a7f2-46f2-9367-9660ffd42908" providerId="AD" clId="Web-{B03DC362-74F9-FAB7-3662-3716E50AAAFF}" dt="2024-11-05T23:18:37.289" v="32" actId="20577"/>
        <pc:sldMkLst>
          <pc:docMk/>
          <pc:sldMk cId="3867345464" sldId="516"/>
        </pc:sldMkLst>
      </pc:sldChg>
      <pc:sldChg chg="del">
        <pc:chgData name="Christopher Soran" userId="S::csoran@sbctc.edu::7cb0f6d7-a7f2-46f2-9367-9660ffd42908" providerId="AD" clId="Web-{B03DC362-74F9-FAB7-3662-3716E50AAAFF}" dt="2024-11-05T23:17:24.972" v="5"/>
        <pc:sldMkLst>
          <pc:docMk/>
          <pc:sldMk cId="2637849495" sldId="517"/>
        </pc:sldMkLst>
      </pc:sldChg>
      <pc:sldChg chg="modSp new">
        <pc:chgData name="Christopher Soran" userId="S::csoran@sbctc.edu::7cb0f6d7-a7f2-46f2-9367-9660ffd42908" providerId="AD" clId="Web-{B03DC362-74F9-FAB7-3662-3716E50AAAFF}" dt="2024-11-05T23:22:09.320" v="144" actId="20577"/>
        <pc:sldMkLst>
          <pc:docMk/>
          <pc:sldMk cId="4226843910" sldId="517"/>
        </pc:sldMkLst>
      </pc:sldChg>
      <pc:sldChg chg="del">
        <pc:chgData name="Christopher Soran" userId="S::csoran@sbctc.edu::7cb0f6d7-a7f2-46f2-9367-9660ffd42908" providerId="AD" clId="Web-{B03DC362-74F9-FAB7-3662-3716E50AAAFF}" dt="2024-11-05T23:17:24.972" v="4"/>
        <pc:sldMkLst>
          <pc:docMk/>
          <pc:sldMk cId="665555503" sldId="518"/>
        </pc:sldMkLst>
      </pc:sldChg>
      <pc:sldChg chg="modSp add ord">
        <pc:chgData name="Christopher Soran" userId="S::csoran@sbctc.edu::7cb0f6d7-a7f2-46f2-9367-9660ffd42908" providerId="AD" clId="Web-{B03DC362-74F9-FAB7-3662-3716E50AAAFF}" dt="2024-11-05T23:19:50.138" v="53" actId="1076"/>
        <pc:sldMkLst>
          <pc:docMk/>
          <pc:sldMk cId="3360314659" sldId="518"/>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ldChg>
      <pc:sldChg chg="modSp mod">
        <pc:chgData name="Christopher Soran" userId="7cb0f6d7-a7f2-46f2-9367-9660ffd42908" providerId="ADAL" clId="{F22BDDF2-D9D4-49A0-8D55-5CEE6A33AAD0}" dt="2023-11-14T16:58:46.979" v="99" actId="20577"/>
        <pc:sldMkLst>
          <pc:docMk/>
          <pc:sldMk cId="0" sldId="257"/>
        </pc:sldMkLst>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ldChg>
      <pc:sldChg chg="modSp mod">
        <pc:chgData name="Christopher Soran" userId="7cb0f6d7-a7f2-46f2-9367-9660ffd42908" providerId="ADAL" clId="{F22BDDF2-D9D4-49A0-8D55-5CEE6A33AAD0}" dt="2023-11-14T17:21:43.111" v="477" actId="20577"/>
        <pc:sldMkLst>
          <pc:docMk/>
          <pc:sldMk cId="0" sldId="270"/>
        </pc:sldMkLst>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ldChg>
      <pc:sldChg chg="modSp mod">
        <pc:chgData name="Christopher Soran" userId="7cb0f6d7-a7f2-46f2-9367-9660ffd42908" providerId="ADAL" clId="{F22BDDF2-D9D4-49A0-8D55-5CEE6A33AAD0}" dt="2023-11-14T16:50:46.386" v="55" actId="14100"/>
        <pc:sldMkLst>
          <pc:docMk/>
          <pc:sldMk cId="310355894" sldId="279"/>
        </pc:sldMkLst>
      </pc:sldChg>
      <pc:sldChg chg="modSp add mod">
        <pc:chgData name="Christopher Soran" userId="7cb0f6d7-a7f2-46f2-9367-9660ffd42908" providerId="ADAL" clId="{F22BDDF2-D9D4-49A0-8D55-5CEE6A33AAD0}" dt="2023-11-14T16:57:22.935" v="68" actId="20577"/>
        <pc:sldMkLst>
          <pc:docMk/>
          <pc:sldMk cId="580767217" sldId="281"/>
        </pc:sldMkLst>
      </pc:sldChg>
      <pc:sldChg chg="modSp mod">
        <pc:chgData name="Christopher Soran" userId="7cb0f6d7-a7f2-46f2-9367-9660ffd42908" providerId="ADAL" clId="{F22BDDF2-D9D4-49A0-8D55-5CEE6A33AAD0}" dt="2023-11-14T17:05:36.334" v="236" actId="1076"/>
        <pc:sldMkLst>
          <pc:docMk/>
          <pc:sldMk cId="3012082164" sldId="284"/>
        </pc:sldMkLst>
      </pc:sldChg>
      <pc:sldChg chg="modSp mod">
        <pc:chgData name="Christopher Soran" userId="7cb0f6d7-a7f2-46f2-9367-9660ffd42908" providerId="ADAL" clId="{F22BDDF2-D9D4-49A0-8D55-5CEE6A33AAD0}" dt="2023-11-14T17:05:44.705" v="237" actId="1076"/>
        <pc:sldMkLst>
          <pc:docMk/>
          <pc:sldMk cId="3704019750" sldId="285"/>
        </pc:sldMkLst>
      </pc:sldChg>
      <pc:sldChg chg="modSp mod">
        <pc:chgData name="Christopher Soran" userId="7cb0f6d7-a7f2-46f2-9367-9660ffd42908" providerId="ADAL" clId="{F22BDDF2-D9D4-49A0-8D55-5CEE6A33AAD0}" dt="2023-11-14T17:24:23.348" v="484" actId="20577"/>
        <pc:sldMkLst>
          <pc:docMk/>
          <pc:sldMk cId="2665182785" sldId="286"/>
        </pc:sldMkLst>
      </pc:sldChg>
      <pc:sldChg chg="modSp new mod">
        <pc:chgData name="Christopher Soran" userId="7cb0f6d7-a7f2-46f2-9367-9660ffd42908" providerId="ADAL" clId="{F22BDDF2-D9D4-49A0-8D55-5CEE6A33AAD0}" dt="2023-11-14T17:18:49.069" v="375" actId="20577"/>
        <pc:sldMkLst>
          <pc:docMk/>
          <pc:sldMk cId="2860410738" sldId="287"/>
        </pc:sldMkLst>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4-05T18:10:23.631" v="931" actId="20577"/>
        <pc:sldMkLst>
          <pc:docMk/>
          <pc:sldMk cId="0" sldId="257"/>
        </pc:sldMkLst>
      </pc:sldChg>
      <pc:sldChg chg="modSp mod">
        <pc:chgData name="Christopher Soran" userId="7cb0f6d7-a7f2-46f2-9367-9660ffd42908" providerId="ADAL" clId="{0135D686-C84B-4C10-AA75-C39A12703E7D}" dt="2024-03-13T23:16:42.743" v="12" actId="20577"/>
        <pc:sldMkLst>
          <pc:docMk/>
          <pc:sldMk cId="0" sldId="268"/>
        </pc:sldMkLst>
      </pc:sldChg>
      <pc:sldChg chg="modSp mod">
        <pc:chgData name="Christopher Soran" userId="7cb0f6d7-a7f2-46f2-9367-9660ffd42908" providerId="ADAL" clId="{0135D686-C84B-4C10-AA75-C39A12703E7D}" dt="2024-03-15T22:43:40.541" v="765" actId="255"/>
        <pc:sldMkLst>
          <pc:docMk/>
          <pc:sldMk cId="0" sldId="270"/>
        </pc:sldMkLst>
      </pc:sldChg>
      <pc:sldChg chg="modSp mod">
        <pc:chgData name="Christopher Soran" userId="7cb0f6d7-a7f2-46f2-9367-9660ffd42908" providerId="ADAL" clId="{0135D686-C84B-4C10-AA75-C39A12703E7D}" dt="2024-03-15T21:47:04.388" v="763" actId="403"/>
        <pc:sldMkLst>
          <pc:docMk/>
          <pc:sldMk cId="0" sldId="271"/>
        </pc:sldMkLst>
      </pc:sldChg>
      <pc:sldChg chg="modSp mod">
        <pc:chgData name="Christopher Soran" userId="7cb0f6d7-a7f2-46f2-9367-9660ffd42908" providerId="ADAL" clId="{0135D686-C84B-4C10-AA75-C39A12703E7D}" dt="2024-03-15T21:02:30.320" v="82" actId="20577"/>
        <pc:sldMkLst>
          <pc:docMk/>
          <pc:sldMk cId="0" sldId="272"/>
        </pc:sldMkLst>
      </pc:sldChg>
      <pc:sldChg chg="modSp mod">
        <pc:chgData name="Christopher Soran" userId="7cb0f6d7-a7f2-46f2-9367-9660ffd42908" providerId="ADAL" clId="{0135D686-C84B-4C10-AA75-C39A12703E7D}" dt="2024-04-05T18:02:37.075" v="911" actId="20577"/>
        <pc:sldMkLst>
          <pc:docMk/>
          <pc:sldMk cId="0" sldId="273"/>
        </pc:sldMkLst>
      </pc:sldChg>
      <pc:sldChg chg="modSp mod">
        <pc:chgData name="Christopher Soran" userId="7cb0f6d7-a7f2-46f2-9367-9660ffd42908" providerId="ADAL" clId="{0135D686-C84B-4C10-AA75-C39A12703E7D}" dt="2024-04-05T17:41:10.269" v="809" actId="403"/>
        <pc:sldMkLst>
          <pc:docMk/>
          <pc:sldMk cId="0" sldId="275"/>
        </pc:sldMkLst>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ldChg>
      <pc:sldChg chg="modSp new mod">
        <pc:chgData name="Christopher Soran" userId="7cb0f6d7-a7f2-46f2-9367-9660ffd42908" providerId="ADAL" clId="{0135D686-C84B-4C10-AA75-C39A12703E7D}" dt="2024-04-05T18:12:06.618" v="1135" actId="403"/>
        <pc:sldMkLst>
          <pc:docMk/>
          <pc:sldMk cId="198726438" sldId="510"/>
        </pc:sldMkLst>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ldChg>
      <pc:sldChg chg="modSp new mod">
        <pc:chgData name="Christopher Soran" userId="7cb0f6d7-a7f2-46f2-9367-9660ffd42908" providerId="ADAL" clId="{0135D686-C84B-4C10-AA75-C39A12703E7D}" dt="2024-04-05T18:11:59.002" v="1133" actId="404"/>
        <pc:sldMkLst>
          <pc:docMk/>
          <pc:sldMk cId="2294488113" sldId="512"/>
        </pc:sldMkLst>
      </pc:sldChg>
      <pc:sldChg chg="modSp new mod">
        <pc:chgData name="Christopher Soran" userId="7cb0f6d7-a7f2-46f2-9367-9660ffd42908" providerId="ADAL" clId="{0135D686-C84B-4C10-AA75-C39A12703E7D}" dt="2024-04-09T17:39:06.755" v="1145" actId="20577"/>
        <pc:sldMkLst>
          <pc:docMk/>
          <pc:sldMk cId="2367688744" sldId="513"/>
        </pc:sldMkLst>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7-09T16:48:22.961" v="373" actId="6549"/>
        <pc:sldMkLst>
          <pc:docMk/>
          <pc:sldMk cId="0" sldId="273"/>
        </pc:sldMkLst>
      </pc:sldChg>
      <pc:sldChg chg="modSp new mod ord">
        <pc:chgData name="Christopher Soran" userId="7cb0f6d7-a7f2-46f2-9367-9660ffd42908" providerId="ADAL" clId="{C82BACE9-66BB-466E-9677-B5F6A092DF57}" dt="2024-07-09T16:20:11.175" v="342" actId="403"/>
        <pc:sldMkLst>
          <pc:docMk/>
          <pc:sldMk cId="2466628776" sldId="510"/>
        </pc:sldMkLst>
      </pc:sldChg>
      <pc:sldChg chg="modSp new mod">
        <pc:chgData name="Christopher Soran" userId="7cb0f6d7-a7f2-46f2-9367-9660ffd42908" providerId="ADAL" clId="{C82BACE9-66BB-466E-9677-B5F6A092DF57}" dt="2024-07-02T18:28:46.072" v="300" actId="20577"/>
        <pc:sldMkLst>
          <pc:docMk/>
          <pc:sldMk cId="3747221640" sldId="511"/>
        </pc:sldMkLst>
      </pc:sldChg>
      <pc:sldChg chg="modSp new del mod">
        <pc:chgData name="Christopher Soran" userId="7cb0f6d7-a7f2-46f2-9367-9660ffd42908" providerId="ADAL" clId="{C82BACE9-66BB-466E-9677-B5F6A092DF57}" dt="2024-07-03T22:12:09.756" v="331" actId="47"/>
        <pc:sldMkLst>
          <pc:docMk/>
          <pc:sldMk cId="80418602" sldId="512"/>
        </pc:sldMkLst>
      </pc:sldChg>
      <pc:sldChg chg="modSp new mod">
        <pc:chgData name="Christopher Soran" userId="7cb0f6d7-a7f2-46f2-9367-9660ffd42908" providerId="ADAL" clId="{C82BACE9-66BB-466E-9677-B5F6A092DF57}" dt="2024-07-09T16:26:38.176" v="372" actId="20577"/>
        <pc:sldMkLst>
          <pc:docMk/>
          <pc:sldMk cId="761696814" sldId="513"/>
        </pc:sldMkLst>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ldChg>
      <pc:sldChg chg="modSp">
        <pc:chgData name="Christopher Soran" userId="S::csoran@sbctc.edu::7cb0f6d7-a7f2-46f2-9367-9660ffd42908" providerId="AD" clId="Web-{9E7611B5-7FF8-D111-9F48-46B1FDEF3D06}" dt="2023-06-28T21:19:03.022" v="134" actId="20577"/>
        <pc:sldMkLst>
          <pc:docMk/>
          <pc:sldMk cId="0" sldId="270"/>
        </pc:sldMkLst>
      </pc:sldChg>
      <pc:sldChg chg="modSp">
        <pc:chgData name="Christopher Soran" userId="S::csoran@sbctc.edu::7cb0f6d7-a7f2-46f2-9367-9660ffd42908" providerId="AD" clId="Web-{9E7611B5-7FF8-D111-9F48-46B1FDEF3D06}" dt="2023-06-28T22:57:49.527" v="189" actId="20577"/>
        <pc:sldMkLst>
          <pc:docMk/>
          <pc:sldMk cId="0" sldId="271"/>
        </pc:sldMkLst>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ldChg>
      <pc:sldChg chg="modSp mod">
        <pc:chgData name="Christopher Soran" userId="7cb0f6d7-a7f2-46f2-9367-9660ffd42908" providerId="ADAL" clId="{6976B9C4-637E-47FE-9C5C-53B6DCC1ED33}" dt="2024-05-07T18:39:16.098" v="459" actId="20577"/>
        <pc:sldMkLst>
          <pc:docMk/>
          <pc:sldMk cId="0" sldId="257"/>
        </pc:sldMkLst>
      </pc:sldChg>
      <pc:sldChg chg="modSp mod">
        <pc:chgData name="Christopher Soran" userId="7cb0f6d7-a7f2-46f2-9367-9660ffd42908" providerId="ADAL" clId="{6976B9C4-637E-47FE-9C5C-53B6DCC1ED33}" dt="2024-05-13T16:30:58.115" v="738" actId="20577"/>
        <pc:sldMkLst>
          <pc:docMk/>
          <pc:sldMk cId="0" sldId="268"/>
        </pc:sldMkLst>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ldChg>
      <pc:sldChg chg="modSp mod">
        <pc:chgData name="Christopher Soran" userId="7cb0f6d7-a7f2-46f2-9367-9660ffd42908" providerId="ADAL" clId="{6976B9C4-637E-47FE-9C5C-53B6DCC1ED33}" dt="2024-05-07T18:39:04.977" v="437" actId="20577"/>
        <pc:sldMkLst>
          <pc:docMk/>
          <pc:sldMk cId="2367688744" sldId="513"/>
        </pc:sldMkLst>
      </pc:sldChg>
      <pc:sldChg chg="modSp new mod">
        <pc:chgData name="Christopher Soran" userId="7cb0f6d7-a7f2-46f2-9367-9660ffd42908" providerId="ADAL" clId="{6976B9C4-637E-47FE-9C5C-53B6DCC1ED33}" dt="2024-05-07T18:46:06.293" v="689" actId="20577"/>
        <pc:sldMkLst>
          <pc:docMk/>
          <pc:sldMk cId="723353277" sldId="514"/>
        </pc:sldMkLst>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ord">
        <pc:chgData name="Christopher Soran" userId="7cb0f6d7-a7f2-46f2-9367-9660ffd42908" providerId="ADAL" clId="{65C493FA-D9FC-499C-8AC4-120DA36A06C2}" dt="2023-08-04T17:25:54.031" v="394"/>
        <pc:sldMkLst>
          <pc:docMk/>
          <pc:sldMk cId="3215995640" sldId="287"/>
        </pc:sldMkLst>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ldChg>
      <pc:sldChg chg="modSp new mod ord">
        <pc:chgData name="Christopher Soran" userId="7cb0f6d7-a7f2-46f2-9367-9660ffd42908" providerId="ADAL" clId="{65C493FA-D9FC-499C-8AC4-120DA36A06C2}" dt="2023-08-08T17:59:49.953" v="428"/>
        <pc:sldMkLst>
          <pc:docMk/>
          <pc:sldMk cId="365763761" sldId="290"/>
        </pc:sldMkLst>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Christopher Soran" userId="7cb0f6d7-a7f2-46f2-9367-9660ffd42908" providerId="ADAL" clId="{F557324B-BDC6-4216-8010-E1E601B476A6}"/>
    <pc:docChg chg="undo custSel addSld delSld modSld">
      <pc:chgData name="Christopher Soran" userId="7cb0f6d7-a7f2-46f2-9367-9660ffd42908" providerId="ADAL" clId="{F557324B-BDC6-4216-8010-E1E601B476A6}" dt="2024-09-27T22:45:36.045" v="477" actId="20577"/>
      <pc:docMkLst>
        <pc:docMk/>
      </pc:docMkLst>
      <pc:sldChg chg="modSp mod">
        <pc:chgData name="Christopher Soran" userId="7cb0f6d7-a7f2-46f2-9367-9660ffd42908" providerId="ADAL" clId="{F557324B-BDC6-4216-8010-E1E601B476A6}" dt="2024-09-19T21:06:24.766" v="9" actId="20577"/>
        <pc:sldMkLst>
          <pc:docMk/>
          <pc:sldMk cId="0" sldId="256"/>
        </pc:sldMkLst>
      </pc:sldChg>
      <pc:sldChg chg="modSp mod">
        <pc:chgData name="Christopher Soran" userId="7cb0f6d7-a7f2-46f2-9367-9660ffd42908" providerId="ADAL" clId="{F557324B-BDC6-4216-8010-E1E601B476A6}" dt="2024-09-19T21:10:33.432" v="239" actId="20577"/>
        <pc:sldMkLst>
          <pc:docMk/>
          <pc:sldMk cId="0" sldId="272"/>
        </pc:sldMkLst>
      </pc:sldChg>
      <pc:sldChg chg="del">
        <pc:chgData name="Christopher Soran" userId="7cb0f6d7-a7f2-46f2-9367-9660ffd42908" providerId="ADAL" clId="{F557324B-BDC6-4216-8010-E1E601B476A6}" dt="2024-09-19T21:08:08.745" v="40" actId="47"/>
        <pc:sldMkLst>
          <pc:docMk/>
          <pc:sldMk cId="356295688" sldId="513"/>
        </pc:sldMkLst>
      </pc:sldChg>
      <pc:sldChg chg="del">
        <pc:chgData name="Christopher Soran" userId="7cb0f6d7-a7f2-46f2-9367-9660ffd42908" providerId="ADAL" clId="{F557324B-BDC6-4216-8010-E1E601B476A6}" dt="2024-09-27T22:42:29.597" v="240" actId="2696"/>
        <pc:sldMkLst>
          <pc:docMk/>
          <pc:sldMk cId="2060950817" sldId="514"/>
        </pc:sldMkLst>
      </pc:sldChg>
      <pc:sldChg chg="modSp new mod">
        <pc:chgData name="Christopher Soran" userId="7cb0f6d7-a7f2-46f2-9367-9660ffd42908" providerId="ADAL" clId="{F557324B-BDC6-4216-8010-E1E601B476A6}" dt="2024-09-19T21:07:50.028" v="39" actId="15"/>
        <pc:sldMkLst>
          <pc:docMk/>
          <pc:sldMk cId="483338505" sldId="515"/>
        </pc:sldMkLst>
      </pc:sldChg>
    </pc:docChg>
  </pc:docChgLst>
  <pc:docChgLst>
    <pc:chgData name="Christopher Soran" userId="7cb0f6d7-a7f2-46f2-9367-9660ffd42908" providerId="ADAL" clId="{EEC25DCC-8778-40A2-882A-A6D3D9A324B2}"/>
    <pc:docChg chg="custSel addSld delSld modSld">
      <pc:chgData name="Christopher Soran" userId="7cb0f6d7-a7f2-46f2-9367-9660ffd42908" providerId="ADAL" clId="{EEC25DCC-8778-40A2-882A-A6D3D9A324B2}" dt="2025-01-07T22:04:49.978" v="66" actId="20577"/>
      <pc:docMkLst>
        <pc:docMk/>
      </pc:docMkLst>
      <pc:sldChg chg="modSp mod">
        <pc:chgData name="Christopher Soran" userId="7cb0f6d7-a7f2-46f2-9367-9660ffd42908" providerId="ADAL" clId="{EEC25DCC-8778-40A2-882A-A6D3D9A324B2}" dt="2025-01-07T22:03:37.199" v="11" actId="20577"/>
        <pc:sldMkLst>
          <pc:docMk/>
          <pc:sldMk cId="0" sldId="256"/>
        </pc:sldMkLst>
        <pc:spChg chg="mod">
          <ac:chgData name="Christopher Soran" userId="7cb0f6d7-a7f2-46f2-9367-9660ffd42908" providerId="ADAL" clId="{EEC25DCC-8778-40A2-882A-A6D3D9A324B2}" dt="2025-01-07T22:03:37.199" v="11" actId="20577"/>
          <ac:spMkLst>
            <pc:docMk/>
            <pc:sldMk cId="0" sldId="256"/>
            <ac:spMk id="109" creationId="{00000000-0000-0000-0000-000000000000}"/>
          </ac:spMkLst>
        </pc:spChg>
      </pc:sldChg>
      <pc:sldChg chg="modSp mod">
        <pc:chgData name="Christopher Soran" userId="7cb0f6d7-a7f2-46f2-9367-9660ffd42908" providerId="ADAL" clId="{EEC25DCC-8778-40A2-882A-A6D3D9A324B2}" dt="2025-01-07T22:04:31.159" v="42" actId="20577"/>
        <pc:sldMkLst>
          <pc:docMk/>
          <pc:sldMk cId="0" sldId="257"/>
        </pc:sldMkLst>
        <pc:spChg chg="mod">
          <ac:chgData name="Christopher Soran" userId="7cb0f6d7-a7f2-46f2-9367-9660ffd42908" providerId="ADAL" clId="{EEC25DCC-8778-40A2-882A-A6D3D9A324B2}" dt="2025-01-07T22:04:31.159" v="42" actId="20577"/>
          <ac:spMkLst>
            <pc:docMk/>
            <pc:sldMk cId="0" sldId="257"/>
            <ac:spMk id="116" creationId="{00000000-0000-0000-0000-000000000000}"/>
          </ac:spMkLst>
        </pc:spChg>
      </pc:sldChg>
      <pc:sldChg chg="modSp mod">
        <pc:chgData name="Christopher Soran" userId="7cb0f6d7-a7f2-46f2-9367-9660ffd42908" providerId="ADAL" clId="{EEC25DCC-8778-40A2-882A-A6D3D9A324B2}" dt="2025-01-07T22:04:08.378" v="23" actId="20577"/>
        <pc:sldMkLst>
          <pc:docMk/>
          <pc:sldMk cId="0" sldId="268"/>
        </pc:sldMkLst>
        <pc:spChg chg="mod">
          <ac:chgData name="Christopher Soran" userId="7cb0f6d7-a7f2-46f2-9367-9660ffd42908" providerId="ADAL" clId="{EEC25DCC-8778-40A2-882A-A6D3D9A324B2}" dt="2025-01-07T22:04:08.378" v="23" actId="20577"/>
          <ac:spMkLst>
            <pc:docMk/>
            <pc:sldMk cId="0" sldId="268"/>
            <ac:spMk id="201" creationId="{00000000-0000-0000-0000-000000000000}"/>
          </ac:spMkLst>
        </pc:spChg>
      </pc:sldChg>
      <pc:sldChg chg="delSp del mod">
        <pc:chgData name="Christopher Soran" userId="7cb0f6d7-a7f2-46f2-9367-9660ffd42908" providerId="ADAL" clId="{EEC25DCC-8778-40A2-882A-A6D3D9A324B2}" dt="2025-01-07T22:04:42.386" v="45" actId="47"/>
        <pc:sldMkLst>
          <pc:docMk/>
          <pc:sldMk cId="3360314659" sldId="518"/>
        </pc:sldMkLst>
      </pc:sldChg>
      <pc:sldChg chg="modSp new mod">
        <pc:chgData name="Christopher Soran" userId="7cb0f6d7-a7f2-46f2-9367-9660ffd42908" providerId="ADAL" clId="{EEC25DCC-8778-40A2-882A-A6D3D9A324B2}" dt="2025-01-07T22:04:49.978" v="66" actId="20577"/>
        <pc:sldMkLst>
          <pc:docMk/>
          <pc:sldMk cId="3507846021" sldId="519"/>
        </pc:sldMkLst>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ldChg>
      <pc:sldChg chg="modSp mod">
        <pc:chgData name="Christopher Soran" userId="7cb0f6d7-a7f2-46f2-9367-9660ffd42908" providerId="ADAL" clId="{03373AD8-B5F4-41A5-9246-2D11053941F0}" dt="2023-08-29T16:44:28.322" v="16" actId="6549"/>
        <pc:sldMkLst>
          <pc:docMk/>
          <pc:sldMk cId="0" sldId="257"/>
        </pc:sldMkLst>
      </pc:sldChg>
      <pc:sldChg chg="modSp mod">
        <pc:chgData name="Christopher Soran" userId="7cb0f6d7-a7f2-46f2-9367-9660ffd42908" providerId="ADAL" clId="{03373AD8-B5F4-41A5-9246-2D11053941F0}" dt="2023-08-29T16:44:52.912" v="27" actId="20577"/>
        <pc:sldMkLst>
          <pc:docMk/>
          <pc:sldMk cId="0" sldId="268"/>
        </pc:sldMkLst>
      </pc:sldChg>
      <pc:sldChg chg="modSp mod">
        <pc:chgData name="Christopher Soran" userId="7cb0f6d7-a7f2-46f2-9367-9660ffd42908" providerId="ADAL" clId="{03373AD8-B5F4-41A5-9246-2D11053941F0}" dt="2023-09-08T16:02:35.593" v="343" actId="1076"/>
        <pc:sldMkLst>
          <pc:docMk/>
          <pc:sldMk cId="2690180083" sldId="283"/>
        </pc:sldMkLst>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February 11,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latin typeface="+mn-lt"/>
              </a:rPr>
              <a:t>CS Make a Payment Page</a:t>
            </a:r>
            <a:endParaRPr sz="1400" dirty="0">
              <a:latin typeface="+mn-lt"/>
            </a:endParaRPr>
          </a:p>
          <a:p>
            <a:pPr lvl="1"/>
            <a:r>
              <a:rPr lang="en-US" sz="1400" dirty="0">
                <a:latin typeface="+mn-lt"/>
              </a:rPr>
              <a:t>Enhancement request approved to change from classic to fluid page. Development is in progress.</a:t>
            </a:r>
            <a:endParaRPr sz="1400" dirty="0">
              <a:latin typeface="+mn-lt"/>
            </a:endParaRPr>
          </a:p>
          <a:p>
            <a:pPr marL="0" lvl="0" indent="0" algn="l" rtl="0">
              <a:lnSpc>
                <a:spcPct val="90000"/>
              </a:lnSpc>
              <a:spcBef>
                <a:spcPts val="1000"/>
              </a:spcBef>
              <a:spcAft>
                <a:spcPts val="0"/>
              </a:spcAft>
              <a:buSzPts val="2800"/>
              <a:buNone/>
            </a:pPr>
            <a:r>
              <a:rPr lang="en-US" sz="1400" dirty="0">
                <a:solidFill>
                  <a:schemeClr val="dk1"/>
                </a:solidFill>
                <a:latin typeface="+mn-lt"/>
              </a:rPr>
              <a:t>CS Academic Advisement Report – incorrect PDF tags</a:t>
            </a:r>
            <a:endParaRPr sz="1400" dirty="0">
              <a:solidFill>
                <a:schemeClr val="dk1"/>
              </a:solidFill>
              <a:latin typeface="+mn-lt"/>
            </a:endParaRPr>
          </a:p>
          <a:p>
            <a:pPr lvl="1">
              <a:spcBef>
                <a:spcPts val="1000"/>
              </a:spcBef>
              <a:buClr>
                <a:schemeClr val="dk1"/>
              </a:buClr>
            </a:pPr>
            <a:r>
              <a:rPr lang="en-US" sz="1400" dirty="0">
                <a:solidFill>
                  <a:schemeClr val="dk1"/>
                </a:solidFill>
                <a:latin typeface="+mn-lt"/>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4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400"/>
              <a:t>HCM Report time page (</a:t>
            </a:r>
            <a:r>
              <a:rPr lang="en-US" sz="1400">
                <a:solidFill>
                  <a:srgbClr val="FF0000"/>
                </a:solidFill>
              </a:rPr>
              <a:t>PJV – Fixed.</a:t>
            </a:r>
            <a:r>
              <a:rPr lang="en-US" sz="1400"/>
              <a:t>)</a:t>
            </a:r>
            <a:endParaRPr sz="1400"/>
          </a:p>
          <a:p>
            <a:pPr marL="914400" lvl="1" indent="-298450" algn="l" rtl="0">
              <a:lnSpc>
                <a:spcPct val="90000"/>
              </a:lnSpc>
              <a:spcBef>
                <a:spcPts val="500"/>
              </a:spcBef>
              <a:spcAft>
                <a:spcPts val="0"/>
              </a:spcAft>
              <a:buSzPts val="1100"/>
              <a:buChar char="•"/>
            </a:pPr>
            <a:r>
              <a:rPr lang="en-US" sz="1400"/>
              <a:t>After previous button, focus goes to calendar button and Date in the edit box does not get read in NVDA. Does not happen with JAWS.</a:t>
            </a:r>
            <a:endParaRPr sz="1400"/>
          </a:p>
          <a:p>
            <a:pPr marL="914400" lvl="1" indent="-298450" algn="l" rtl="0">
              <a:lnSpc>
                <a:spcPct val="90000"/>
              </a:lnSpc>
              <a:spcBef>
                <a:spcPts val="500"/>
              </a:spcBef>
              <a:spcAft>
                <a:spcPts val="0"/>
              </a:spcAft>
              <a:buSzPts val="1100"/>
              <a:buChar char="•"/>
            </a:pPr>
            <a:r>
              <a:rPr lang="en-US" sz="1400"/>
              <a:t>Opened an SR for this issue.</a:t>
            </a:r>
          </a:p>
          <a:p>
            <a:pPr lvl="1" indent="-298450">
              <a:buSzPts val="1100"/>
            </a:pPr>
            <a:r>
              <a:rPr lang="en-US" sz="1400">
                <a:solidFill>
                  <a:schemeClr val="dk1"/>
                </a:solidFill>
              </a:rPr>
              <a:t>Provisional fix given by Oracle tested successfully. This will be coming in HCM 49.</a:t>
            </a:r>
          </a:p>
          <a:p>
            <a:pPr marL="0" indent="0">
              <a:buNone/>
            </a:pPr>
            <a:r>
              <a:rPr lang="en-US" sz="1400">
                <a:solidFill>
                  <a:schemeClr val="dk1"/>
                </a:solidFill>
              </a:rPr>
              <a:t>HCM Enter Time Page. (</a:t>
            </a:r>
            <a:r>
              <a:rPr lang="en-US" sz="1400">
                <a:solidFill>
                  <a:srgbClr val="FF0000"/>
                </a:solidFill>
              </a:rPr>
              <a:t>PJV – No change. Will be able to test after we get PT8.60)</a:t>
            </a:r>
            <a:endParaRPr sz="1400">
              <a:solidFill>
                <a:srgbClr val="FF0000"/>
              </a:solidFill>
            </a:endParaRPr>
          </a:p>
          <a:p>
            <a:pPr marL="457200" lvl="0" indent="-298450" algn="l" rtl="0">
              <a:lnSpc>
                <a:spcPct val="90000"/>
              </a:lnSpc>
              <a:spcBef>
                <a:spcPts val="1000"/>
              </a:spcBef>
              <a:spcAft>
                <a:spcPts val="0"/>
              </a:spcAft>
              <a:buClr>
                <a:schemeClr val="dk1"/>
              </a:buClr>
              <a:buSzPts val="1100"/>
              <a:buChar char="•"/>
            </a:pPr>
            <a:r>
              <a:rPr lang="en-US" sz="140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a:solidFill>
                  <a:schemeClr val="dk1"/>
                </a:solidFill>
              </a:rPr>
              <a:t>Fix will be available in </a:t>
            </a:r>
            <a:r>
              <a:rPr lang="en-US" sz="1400" err="1">
                <a:solidFill>
                  <a:schemeClr val="dk1"/>
                </a:solidFill>
              </a:rPr>
              <a:t>PeopleTools</a:t>
            </a:r>
            <a:r>
              <a:rPr lang="en-US" sz="1400">
                <a:solidFill>
                  <a:schemeClr val="dk1"/>
                </a:solidFill>
              </a:rPr>
              <a:t> 8.60.</a:t>
            </a:r>
          </a:p>
          <a:p>
            <a:pPr marL="158750" indent="0">
              <a:buClr>
                <a:schemeClr val="dk1"/>
              </a:buClr>
              <a:buSzPts val="1100"/>
              <a:buNone/>
            </a:pPr>
            <a:r>
              <a:rPr lang="en-US" sz="1400">
                <a:solidFill>
                  <a:schemeClr val="dk1"/>
                </a:solidFill>
              </a:rPr>
              <a:t>HCM </a:t>
            </a:r>
            <a:r>
              <a:rPr lang="en-US" sz="1400"/>
              <a:t>Configurable headers (</a:t>
            </a:r>
            <a:r>
              <a:rPr lang="en-US" sz="1400">
                <a:solidFill>
                  <a:srgbClr val="FF0000"/>
                </a:solidFill>
              </a:rPr>
              <a:t>PJV – Fix is available, but Supervisor Name is not displaying on header – So opened SR 3-38808754274 : Issues with TL configurable page header.</a:t>
            </a:r>
            <a:r>
              <a:rPr lang="en-US" sz="1800">
                <a:solidFill>
                  <a:srgbClr val="FF0000"/>
                </a:solidFill>
              </a:rPr>
              <a:t>)</a:t>
            </a:r>
          </a:p>
          <a:p>
            <a:pPr marL="330200" indent="-171450">
              <a:buClr>
                <a:schemeClr val="dk1"/>
              </a:buClr>
              <a:buSzPts val="1100"/>
            </a:pPr>
            <a:r>
              <a:rPr lang="en-US" sz="140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600">
                <a:solidFill>
                  <a:schemeClr val="dk1"/>
                </a:solidFill>
              </a:rPr>
              <a:t>HCM W-2 PDF (</a:t>
            </a:r>
            <a:r>
              <a:rPr lang="en-US" sz="1600">
                <a:solidFill>
                  <a:srgbClr val="FF0000"/>
                </a:solidFill>
              </a:rPr>
              <a:t>PJV – No change. Developers are still working.)</a:t>
            </a:r>
            <a:endParaRPr lang="en-US" sz="1600">
              <a:solidFill>
                <a:schemeClr val="dk1"/>
              </a:solidFill>
            </a:endParaRPr>
          </a:p>
          <a:p>
            <a:pPr marL="742950" lvl="1" indent="-298450"/>
            <a:r>
              <a:rPr lang="en-US" sz="1600">
                <a:solidFill>
                  <a:schemeClr val="dk1"/>
                </a:solidFill>
              </a:rPr>
              <a:t>JAWS reads "colon Y" after cell header in Box 13</a:t>
            </a:r>
          </a:p>
          <a:p>
            <a:pPr marL="742950" lvl="1" indent="-298450"/>
            <a:r>
              <a:rPr lang="en-US" sz="1600">
                <a:solidFill>
                  <a:schemeClr val="dk1"/>
                </a:solidFill>
              </a:rPr>
              <a:t>SR is open for this issue.</a:t>
            </a:r>
          </a:p>
          <a:p>
            <a:pPr marL="0" indent="0">
              <a:buNone/>
            </a:pPr>
            <a:r>
              <a:rPr lang="en-US" sz="1600">
                <a:solidFill>
                  <a:schemeClr val="dk1"/>
                </a:solidFill>
              </a:rPr>
              <a:t>HCM Configurable header labels (</a:t>
            </a:r>
            <a:r>
              <a:rPr lang="en-US" sz="1600">
                <a:solidFill>
                  <a:srgbClr val="FF0000"/>
                </a:solidFill>
              </a:rPr>
              <a:t>PJV – Fixed)</a:t>
            </a:r>
          </a:p>
          <a:p>
            <a:pPr marL="628650" lvl="1" indent="-171450"/>
            <a:r>
              <a:rPr lang="en-US" sz="1600">
                <a:solidFill>
                  <a:schemeClr val="dk1"/>
                </a:solidFill>
              </a:rPr>
              <a:t>In the queue to be tested with different scenarios with using the configurable headers since we got some related fixes with HCM Image 49.</a:t>
            </a:r>
          </a:p>
          <a:p>
            <a:pPr marL="285750" indent="-298450"/>
            <a:r>
              <a:rPr lang="en-US" sz="1600">
                <a:solidFill>
                  <a:srgbClr val="FF0000"/>
                </a:solidFill>
              </a:rPr>
              <a:t>In Firefox browser Calendar button is announced as "button" (PJV – Added)</a:t>
            </a:r>
          </a:p>
          <a:p>
            <a:pPr marL="742950" lvl="1">
              <a:buClr>
                <a:schemeClr val="dk1"/>
              </a:buClr>
            </a:pPr>
            <a:r>
              <a:rPr lang="en-US" sz="1600">
                <a:solidFill>
                  <a:srgbClr val="FF0000"/>
                </a:solidFill>
              </a:rPr>
              <a:t>SR is open for this issue.</a:t>
            </a:r>
          </a:p>
          <a:p>
            <a:pPr marL="330200" indent="-171450"/>
            <a:endParaRPr lang="en-US" sz="1100">
              <a:solidFill>
                <a:schemeClr val="dk1"/>
              </a:solidFill>
            </a:endParaRPr>
          </a:p>
          <a:p>
            <a:pPr marL="0" indent="0">
              <a:buNone/>
            </a:pPr>
            <a:endParaRPr lang="en-US" sz="1100">
              <a:solidFill>
                <a:schemeClr val="dk1"/>
              </a:solidFill>
            </a:endParaRPr>
          </a:p>
          <a:p>
            <a:pPr indent="-298450">
              <a:buSzPts val="1100"/>
            </a:pPr>
            <a:endParaRPr lang="en-US" sz="1100">
              <a:solidFill>
                <a:schemeClr val="dk1"/>
              </a:solidFill>
            </a:endParaRPr>
          </a:p>
          <a:p>
            <a:pPr marL="158750" indent="0">
              <a:buNone/>
            </a:pPr>
            <a:endParaRPr lang="en-US" sz="1100">
              <a:solidFill>
                <a:schemeClr val="dk1"/>
              </a:solidFill>
            </a:endParaRPr>
          </a:p>
          <a:p>
            <a:pPr marL="158750" indent="0">
              <a:buSzPts val="1100"/>
              <a:buNone/>
            </a:pPr>
            <a:endParaRPr lang="en-US" sz="110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extLst>
      <p:ext uri="{BB962C8B-B14F-4D97-AF65-F5344CB8AC3E}">
        <p14:creationId xmlns:p14="http://schemas.microsoft.com/office/powerpoint/2010/main" val="257512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FIN Travel Authorizations (</a:t>
            </a:r>
            <a:r>
              <a:rPr lang="en-US" sz="1300">
                <a:solidFill>
                  <a:srgbClr val="FF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PJV – Fixed)</a:t>
            </a:r>
            <a:endParaRPr lang="en-US" sz="1300">
              <a:solidFill>
                <a:srgbClr val="FF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lvl="1" indent="-311150">
              <a:buSzPts val="1300"/>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attachment button on the grid does not have a label. </a:t>
            </a:r>
            <a:endParaRPr lang="en-US" sz="1300">
              <a:solidFill>
                <a:schemeClr val="dk1"/>
              </a:solidFill>
            </a:endParaRPr>
          </a:p>
          <a:p>
            <a:pPr lvl="1" indent="-311150">
              <a:buSzPts val="1300"/>
            </a:pPr>
            <a:r>
              <a:rPr lang="en-US" sz="1300">
                <a:solidFill>
                  <a:schemeClr val="dk1"/>
                </a:solidFill>
              </a:rPr>
              <a:t>Continuing to review bug fixes provided by Oracle.</a:t>
            </a:r>
          </a:p>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48.</a:t>
            </a:r>
          </a:p>
          <a:p>
            <a:pPr marL="146050" indent="0">
              <a:spcBef>
                <a:spcPts val="0"/>
              </a:spcBef>
              <a:buClr>
                <a:schemeClr val="dk1"/>
              </a:buClr>
              <a:buSzPts val="1300"/>
              <a:buNone/>
            </a:pPr>
            <a:r>
              <a:rPr lang="en-US" sz="1300">
                <a:solidFill>
                  <a:schemeClr val="dk1"/>
                </a:solidFill>
              </a:rPr>
              <a:t>Cash Advance Screen Reading Order is Incorrect</a:t>
            </a:r>
          </a:p>
          <a:p>
            <a:pPr marL="889000" lvl="1" indent="-285750">
              <a:spcBef>
                <a:spcPts val="0"/>
              </a:spcBef>
              <a:buClr>
                <a:schemeClr val="dk1"/>
              </a:buClr>
              <a:buSzPts val="1300"/>
            </a:pPr>
            <a:r>
              <a:rPr lang="en-US" sz="1300">
                <a:solidFill>
                  <a:schemeClr val="dk1"/>
                </a:solidFill>
              </a:rPr>
              <a:t>The reading order has been corrected, but User Default, Import ATM Advances, View Printable Version, Notes, and Attachment items are read twice by the screen reader.  Service requested opened with Oracle.  A defect has been submitted to the engineering team for review.</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indent="0">
              <a:buNone/>
            </a:pPr>
            <a:r>
              <a:rPr lang="en-US" sz="1800" dirty="0"/>
              <a:t>Combo Box drop down displays one blank row and list items order is not top to bottom </a:t>
            </a:r>
          </a:p>
          <a:p>
            <a:r>
              <a:rPr lang="en-US" sz="1600" dirty="0">
                <a:solidFill>
                  <a:srgbClr val="FF0000"/>
                </a:solidFill>
              </a:rPr>
              <a:t>The developers at Oracle are still reviewing. No ETA for this. SR 3-27290185731/Doc ID 2922397.1</a:t>
            </a:r>
            <a:endParaRPr lang="en-US" sz="1600" strike="sngStrike" dirty="0">
              <a:solidFill>
                <a:srgbClr val="FF0000"/>
              </a:solidFill>
            </a:endParaRP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6318-A311-3B8F-3417-8C75F4DCAD60}"/>
              </a:ext>
            </a:extLst>
          </p:cNvPr>
          <p:cNvSpPr>
            <a:spLocks noGrp="1"/>
          </p:cNvSpPr>
          <p:nvPr>
            <p:ph type="title"/>
          </p:nvPr>
        </p:nvSpPr>
        <p:spPr/>
        <p:txBody>
          <a:bodyPr/>
          <a:lstStyle/>
          <a:p>
            <a:r>
              <a:rPr lang="en-US"/>
              <a:t>Third Party Vendors</a:t>
            </a:r>
          </a:p>
        </p:txBody>
      </p:sp>
      <p:sp>
        <p:nvSpPr>
          <p:cNvPr id="3" name="Text Placeholder 2">
            <a:extLst>
              <a:ext uri="{FF2B5EF4-FFF2-40B4-BE49-F238E27FC236}">
                <a16:creationId xmlns:a16="http://schemas.microsoft.com/office/drawing/2014/main" id="{D08852FF-5135-ACE6-B3AB-A9F0FD71FEB1}"/>
              </a:ext>
            </a:extLst>
          </p:cNvPr>
          <p:cNvSpPr>
            <a:spLocks noGrp="1"/>
          </p:cNvSpPr>
          <p:nvPr>
            <p:ph type="body" idx="1"/>
          </p:nvPr>
        </p:nvSpPr>
        <p:spPr/>
        <p:txBody>
          <a:bodyPr/>
          <a:lstStyle/>
          <a:p>
            <a:r>
              <a:rPr lang="en-US" sz="1600"/>
              <a:t>OAAP SSN Entry</a:t>
            </a:r>
          </a:p>
          <a:p>
            <a:pPr lvl="1"/>
            <a:r>
              <a:rPr lang="en-US" sz="1200"/>
              <a:t>For OAAP SSN entry, to be accessible there should be clear instructions on the format desired so you’d ask something like “Birthdate (mm/dd/</a:t>
            </a:r>
            <a:r>
              <a:rPr lang="en-US" sz="1200" err="1"/>
              <a:t>yyyy</a:t>
            </a:r>
            <a:r>
              <a:rPr lang="en-US" sz="1200"/>
              <a:t>)” or in the case of social security number it should say something like “###-##-####” but on having those dashes it seemed to get rejected. On putting the number in as ######### it then took it and let them proceed.</a:t>
            </a:r>
          </a:p>
          <a:p>
            <a:pPr lvl="1"/>
            <a:r>
              <a:rPr lang="en-US" sz="1200"/>
              <a:t>This issue was brought to our attention, and we will be working with </a:t>
            </a:r>
            <a:r>
              <a:rPr lang="en-US" sz="1200" err="1"/>
              <a:t>Kastech</a:t>
            </a:r>
            <a:r>
              <a:rPr lang="en-US" sz="1200"/>
              <a:t> soon on this.</a:t>
            </a:r>
          </a:p>
          <a:p>
            <a:endParaRPr lang="en-US" sz="1600"/>
          </a:p>
          <a:p>
            <a:pPr lvl="1"/>
            <a:endParaRPr lang="en-US" sz="1400"/>
          </a:p>
        </p:txBody>
      </p:sp>
      <p:sp>
        <p:nvSpPr>
          <p:cNvPr id="4" name="Slide Number Placeholder 3">
            <a:extLst>
              <a:ext uri="{FF2B5EF4-FFF2-40B4-BE49-F238E27FC236}">
                <a16:creationId xmlns:a16="http://schemas.microsoft.com/office/drawing/2014/main" id="{3F942422-7CAC-D01D-7B4A-45B8C25DD9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48333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a:t>
            </a:r>
            <a:r>
              <a:rPr lang="en-US" sz="1200" err="1"/>
              <a:t>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a:t>
            </a:r>
            <a:r>
              <a:rPr lang="en-US" sz="1200" err="1"/>
              <a:t>HighPoint</a:t>
            </a:r>
            <a:r>
              <a:rPr lang="en-US" sz="1200"/>
              <a:t>.</a:t>
            </a:r>
            <a:endParaRPr sz="1200"/>
          </a:p>
          <a:p>
            <a:pPr marL="457200" lvl="0" indent="-304800" algn="l" rtl="0">
              <a:lnSpc>
                <a:spcPct val="90000"/>
              </a:lnSpc>
              <a:spcBef>
                <a:spcPts val="0"/>
              </a:spcBef>
              <a:spcAft>
                <a:spcPts val="0"/>
              </a:spcAft>
              <a:buSzPts val="1200"/>
              <a:buChar char="•"/>
            </a:pPr>
            <a:r>
              <a:rPr lang="en-US" sz="1200"/>
              <a:t>OAAP and </a:t>
            </a:r>
            <a:r>
              <a:rPr lang="en-US" sz="1200" err="1"/>
              <a:t>Kastech</a:t>
            </a:r>
            <a:endParaRPr sz="1200"/>
          </a:p>
          <a:p>
            <a:pPr marL="914400" lvl="1" indent="-304800" algn="l" rtl="0">
              <a:lnSpc>
                <a:spcPct val="90000"/>
              </a:lnSpc>
              <a:spcBef>
                <a:spcPts val="0"/>
              </a:spcBef>
              <a:spcAft>
                <a:spcPts val="0"/>
              </a:spcAft>
              <a:buSzPts val="1200"/>
              <a:buChar char="•"/>
            </a:pPr>
            <a:r>
              <a:rPr lang="en-US" sz="1200" err="1"/>
              <a:t>Kastech</a:t>
            </a:r>
            <a:r>
              <a:rPr lang="en-US" sz="1200"/>
              <a:t>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a:t>
            </a:r>
            <a:r>
              <a:rPr lang="en-US" sz="1200" err="1">
                <a:solidFill>
                  <a:schemeClr val="dk1"/>
                </a:solidFill>
              </a:rPr>
              <a:t>Patchset</a:t>
            </a:r>
            <a:r>
              <a:rPr lang="en-US" sz="1200">
                <a:solidFill>
                  <a:schemeClr val="dk1"/>
                </a:solidFill>
              </a:rPr>
              <a: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a:solidFill>
                  <a:schemeClr val="dk1"/>
                </a:solidFill>
              </a:rPr>
              <a:t>PUM or Image</a:t>
            </a:r>
            <a:endParaRPr sz="16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a:solidFill>
                <a:schemeClr val="dk1"/>
              </a:solidFill>
            </a:endParaRPr>
          </a:p>
          <a:p>
            <a:pPr marL="457200" lvl="0" indent="-304800" algn="l" rtl="0">
              <a:lnSpc>
                <a:spcPct val="90000"/>
              </a:lnSpc>
              <a:spcBef>
                <a:spcPts val="1000"/>
              </a:spcBef>
              <a:spcAft>
                <a:spcPts val="0"/>
              </a:spcAft>
              <a:buSzPts val="1200"/>
              <a:buChar char="•"/>
            </a:pPr>
            <a:r>
              <a:rPr lang="en-US" sz="1600">
                <a:solidFill>
                  <a:schemeClr val="dk1"/>
                </a:solidFill>
              </a:rPr>
              <a:t>Conformance versus functional accessibility testing</a:t>
            </a:r>
            <a:endParaRPr sz="1600">
              <a:solidFill>
                <a:schemeClr val="dk1"/>
              </a:solidFill>
            </a:endParaRPr>
          </a:p>
          <a:p>
            <a:pPr marL="914400" lvl="1" indent="-304800" algn="l" rtl="0">
              <a:lnSpc>
                <a:spcPct val="90000"/>
              </a:lnSpc>
              <a:spcBef>
                <a:spcPts val="500"/>
              </a:spcBef>
              <a:spcAft>
                <a:spcPts val="0"/>
              </a:spcAft>
              <a:buSzPts val="1200"/>
              <a:buChar char="•"/>
            </a:pPr>
            <a:r>
              <a:rPr lang="en-US" sz="1600">
                <a:solidFill>
                  <a:schemeClr val="dk1"/>
                </a:solidFill>
              </a:rPr>
              <a:t>Conformance focuses on code compliance with WCAG guidelines. Functional accessibility testing is focused on testing with all the assistive technologies and how they interact with the software.</a:t>
            </a:r>
            <a:endParaRPr sz="16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5" y="2064457"/>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PeopleTools 8.61</a:t>
            </a:r>
          </a:p>
          <a:p>
            <a:pPr marL="457200" lvl="0" indent="-406400" algn="l" rtl="0">
              <a:lnSpc>
                <a:spcPct val="90000"/>
              </a:lnSpc>
              <a:spcBef>
                <a:spcPts val="1000"/>
              </a:spcBef>
              <a:spcAft>
                <a:spcPts val="0"/>
              </a:spcAft>
              <a:buSzPts val="2800"/>
              <a:buChar char="•"/>
            </a:pPr>
            <a:r>
              <a:rPr lang="en-US" sz="2400" dirty="0"/>
              <a:t>Self-Service Questions</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A657-A4E7-071B-BD44-3335B095D635}"/>
              </a:ext>
            </a:extLst>
          </p:cNvPr>
          <p:cNvSpPr>
            <a:spLocks noGrp="1"/>
          </p:cNvSpPr>
          <p:nvPr>
            <p:ph type="title"/>
          </p:nvPr>
        </p:nvSpPr>
        <p:spPr/>
        <p:txBody>
          <a:bodyPr/>
          <a:lstStyle/>
          <a:p>
            <a:r>
              <a:rPr lang="en-US"/>
              <a:t>Accessibility</a:t>
            </a:r>
          </a:p>
        </p:txBody>
      </p:sp>
      <p:sp>
        <p:nvSpPr>
          <p:cNvPr id="3" name="Text Placeholder 2">
            <a:extLst>
              <a:ext uri="{FF2B5EF4-FFF2-40B4-BE49-F238E27FC236}">
                <a16:creationId xmlns:a16="http://schemas.microsoft.com/office/drawing/2014/main" id="{367BFA11-30C0-FF8C-8814-E74899E0D96C}"/>
              </a:ext>
            </a:extLst>
          </p:cNvPr>
          <p:cNvSpPr>
            <a:spLocks noGrp="1"/>
          </p:cNvSpPr>
          <p:nvPr>
            <p:ph type="body" idx="1"/>
          </p:nvPr>
        </p:nvSpPr>
        <p:spPr/>
        <p:txBody>
          <a:bodyPr/>
          <a:lstStyle/>
          <a:p>
            <a:r>
              <a:rPr lang="en-US" dirty="0" err="1"/>
              <a:t>PeopleTools</a:t>
            </a:r>
            <a:r>
              <a:rPr lang="en-US" dirty="0"/>
              <a:t> 8.61</a:t>
            </a:r>
          </a:p>
          <a:p>
            <a:pPr lvl="1">
              <a:buSzPts val="2800"/>
              <a:buFont typeface="Courier New"/>
              <a:buChar char="o"/>
            </a:pPr>
            <a:r>
              <a:rPr lang="en-US" dirty="0"/>
              <a:t>One new feature is the new accessibility button in the top menu.</a:t>
            </a:r>
          </a:p>
          <a:p>
            <a:pPr marL="533400" lvl="1" indent="0">
              <a:buSzPts val="2800"/>
              <a:buNone/>
            </a:pPr>
            <a:endParaRPr lang="en-US" dirty="0"/>
          </a:p>
          <a:p>
            <a:endParaRPr lang="en-US"/>
          </a:p>
        </p:txBody>
      </p:sp>
      <p:sp>
        <p:nvSpPr>
          <p:cNvPr id="4" name="Slide Number Placeholder 3">
            <a:extLst>
              <a:ext uri="{FF2B5EF4-FFF2-40B4-BE49-F238E27FC236}">
                <a16:creationId xmlns:a16="http://schemas.microsoft.com/office/drawing/2014/main" id="{8957F2C4-ADED-1186-170A-952917D877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pic>
        <p:nvPicPr>
          <p:cNvPr id="5" name="Picture 4" descr="Accessibility button with 3 menu items.  Enable Screen Reader Mode, Keyboard Shortcuts, and Accessibility Help.">
            <a:extLst>
              <a:ext uri="{FF2B5EF4-FFF2-40B4-BE49-F238E27FC236}">
                <a16:creationId xmlns:a16="http://schemas.microsoft.com/office/drawing/2014/main" id="{C4A695A7-BDB3-2635-15CD-8F7E30AF09FF}"/>
              </a:ext>
            </a:extLst>
          </p:cNvPr>
          <p:cNvPicPr>
            <a:picLocks noChangeAspect="1"/>
          </p:cNvPicPr>
          <p:nvPr/>
        </p:nvPicPr>
        <p:blipFill>
          <a:blip r:embed="rId2"/>
          <a:stretch>
            <a:fillRect/>
          </a:stretch>
        </p:blipFill>
        <p:spPr>
          <a:xfrm>
            <a:off x="1415063" y="3806758"/>
            <a:ext cx="4268000" cy="2673483"/>
          </a:xfrm>
          <a:prstGeom prst="rect">
            <a:avLst/>
          </a:prstGeom>
        </p:spPr>
      </p:pic>
    </p:spTree>
    <p:extLst>
      <p:ext uri="{BB962C8B-B14F-4D97-AF65-F5344CB8AC3E}">
        <p14:creationId xmlns:p14="http://schemas.microsoft.com/office/powerpoint/2010/main" val="374722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1891-2802-9F3D-43FA-731823F8D2B3}"/>
              </a:ext>
            </a:extLst>
          </p:cNvPr>
          <p:cNvSpPr>
            <a:spLocks noGrp="1"/>
          </p:cNvSpPr>
          <p:nvPr>
            <p:ph type="title"/>
          </p:nvPr>
        </p:nvSpPr>
        <p:spPr/>
        <p:txBody>
          <a:bodyPr/>
          <a:lstStyle/>
          <a:p>
            <a:r>
              <a:rPr lang="en-US" dirty="0"/>
              <a:t>Self-Service Questions</a:t>
            </a:r>
          </a:p>
        </p:txBody>
      </p:sp>
      <p:sp>
        <p:nvSpPr>
          <p:cNvPr id="3" name="Text Placeholder 2">
            <a:extLst>
              <a:ext uri="{FF2B5EF4-FFF2-40B4-BE49-F238E27FC236}">
                <a16:creationId xmlns:a16="http://schemas.microsoft.com/office/drawing/2014/main" id="{AA269E41-7AFF-8FD0-48A3-CBCF4E1B29FA}"/>
              </a:ext>
            </a:extLst>
          </p:cNvPr>
          <p:cNvSpPr>
            <a:spLocks noGrp="1"/>
          </p:cNvSpPr>
          <p:nvPr>
            <p:ph type="body" idx="1"/>
          </p:nvPr>
        </p:nvSpPr>
        <p:spPr/>
        <p:txBody>
          <a:bodyPr/>
          <a:lstStyle/>
          <a:p>
            <a:r>
              <a:rPr lang="en-US" dirty="0"/>
              <a:t>Students using assistive technologies will be able to complete the questionnaire, but additional accessibility improvements are needed and will be worked on.</a:t>
            </a:r>
          </a:p>
          <a:p>
            <a:r>
              <a:rPr lang="en-US" dirty="0"/>
              <a:t>Vicki will report on their findings. </a:t>
            </a:r>
          </a:p>
        </p:txBody>
      </p:sp>
      <p:sp>
        <p:nvSpPr>
          <p:cNvPr id="4" name="Slide Number Placeholder 3">
            <a:extLst>
              <a:ext uri="{FF2B5EF4-FFF2-40B4-BE49-F238E27FC236}">
                <a16:creationId xmlns:a16="http://schemas.microsoft.com/office/drawing/2014/main" id="{A8ADC3F9-6680-97DB-E687-30457B5D590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1355681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6A08-42CA-4CC8-090E-DEB516860CED}"/>
              </a:ext>
            </a:extLst>
          </p:cNvPr>
          <p:cNvSpPr>
            <a:spLocks noGrp="1"/>
          </p:cNvSpPr>
          <p:nvPr>
            <p:ph type="title"/>
          </p:nvPr>
        </p:nvSpPr>
        <p:spPr/>
        <p:txBody>
          <a:bodyPr/>
          <a:lstStyle/>
          <a:p>
            <a:r>
              <a:rPr lang="en-US" dirty="0"/>
              <a:t>Accessibility Support Page</a:t>
            </a:r>
          </a:p>
        </p:txBody>
      </p:sp>
      <p:sp>
        <p:nvSpPr>
          <p:cNvPr id="3" name="Text Placeholder 2">
            <a:extLst>
              <a:ext uri="{FF2B5EF4-FFF2-40B4-BE49-F238E27FC236}">
                <a16:creationId xmlns:a16="http://schemas.microsoft.com/office/drawing/2014/main" id="{705FC425-8161-576A-BD8F-AC50B2986A5D}"/>
              </a:ext>
            </a:extLst>
          </p:cNvPr>
          <p:cNvSpPr>
            <a:spLocks noGrp="1"/>
          </p:cNvSpPr>
          <p:nvPr>
            <p:ph type="body" idx="1"/>
          </p:nvPr>
        </p:nvSpPr>
        <p:spPr/>
        <p:txBody>
          <a:bodyPr/>
          <a:lstStyle/>
          <a:p>
            <a:r>
              <a:rPr lang="en-US" dirty="0"/>
              <a:t>New web page in development to provide instructions for technical and accessibility </a:t>
            </a:r>
            <a:r>
              <a:rPr lang="en-US"/>
              <a:t>assistance.</a:t>
            </a:r>
          </a:p>
          <a:p>
            <a:r>
              <a:rPr lang="en-US"/>
              <a:t>Information about requesting </a:t>
            </a:r>
            <a:r>
              <a:rPr lang="en-US" dirty="0"/>
              <a:t>accommodations.</a:t>
            </a:r>
          </a:p>
          <a:p>
            <a:r>
              <a:rPr lang="en-US"/>
              <a:t>Information about ADA Title II ruling and </a:t>
            </a:r>
            <a:r>
              <a:rPr lang="en-US" dirty="0"/>
              <a:t>agency and CTC system activities.</a:t>
            </a:r>
          </a:p>
        </p:txBody>
      </p:sp>
      <p:sp>
        <p:nvSpPr>
          <p:cNvPr id="4" name="Slide Number Placeholder 3">
            <a:extLst>
              <a:ext uri="{FF2B5EF4-FFF2-40B4-BE49-F238E27FC236}">
                <a16:creationId xmlns:a16="http://schemas.microsoft.com/office/drawing/2014/main" id="{C19F129E-6B20-B9BF-1B80-74ACA95B336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99152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a:t>
            </a:r>
            <a:r>
              <a:rPr lang="en-US"/>
              <a:t>– March 11, </a:t>
            </a:r>
            <a:r>
              <a:rPr lang="en-US" dirty="0"/>
              <a:t>2025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1311</Words>
  <Application>Microsoft Office PowerPoint</Application>
  <PresentationFormat>On-screen Show (4:3)</PresentationFormat>
  <Paragraphs>118</Paragraphs>
  <Slides>17</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Courier New</vt:lpstr>
      <vt:lpstr>Office Theme</vt:lpstr>
      <vt:lpstr>Accessibility &amp; ctcLink Open Forum</vt:lpstr>
      <vt:lpstr>Agenda</vt:lpstr>
      <vt:lpstr>Accessibility</vt:lpstr>
      <vt:lpstr>Self-Service Questions</vt:lpstr>
      <vt:lpstr>Accessibility Support Page</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Third Party Vendors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33</cp:revision>
  <dcterms:created xsi:type="dcterms:W3CDTF">2018-05-14T23:14:43Z</dcterms:created>
  <dcterms:modified xsi:type="dcterms:W3CDTF">2025-02-11T17:57:26Z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