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56" r:id="rId2"/>
    <p:sldId id="257" r:id="rId3"/>
    <p:sldId id="511" r:id="rId4"/>
    <p:sldId id="512" r:id="rId5"/>
    <p:sldId id="266" r:id="rId6"/>
    <p:sldId id="267" r:id="rId7"/>
    <p:sldId id="268" r:id="rId8"/>
    <p:sldId id="269" r:id="rId9"/>
    <p:sldId id="270" r:id="rId10"/>
    <p:sldId id="271" r:id="rId11"/>
    <p:sldId id="509" r:id="rId12"/>
    <p:sldId id="272" r:id="rId13"/>
    <p:sldId id="273" r:id="rId14"/>
    <p:sldId id="274" r:id="rId15"/>
    <p:sldId id="275"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modSp mod">
        <pc:chgData name="Christopher Soran" userId="7cb0f6d7-a7f2-46f2-9367-9660ffd42908" providerId="ADAL" clId="{9ED1F290-1A26-4903-AAC5-53A57D209EEF}" dt="2024-08-06T17:38:24.527" v="14" actId="20577"/>
        <pc:sldMkLst>
          <pc:docMk/>
          <pc:sldMk cId="0" sldId="256"/>
        </pc:sldMkLst>
        <pc:spChg chg="mod">
          <ac:chgData name="Christopher Soran" userId="7cb0f6d7-a7f2-46f2-9367-9660ffd42908" providerId="ADAL" clId="{9ED1F290-1A26-4903-AAC5-53A57D209EEF}" dt="2024-08-06T17:38:24.527" v="14" actId="20577"/>
          <ac:spMkLst>
            <pc:docMk/>
            <pc:sldMk cId="0" sldId="256"/>
            <ac:spMk id="109" creationId="{00000000-0000-0000-0000-000000000000}"/>
          </ac:spMkLst>
        </pc:spChg>
      </pc:sldChg>
      <pc:sldChg chg="modSp mod">
        <pc:chgData name="Christopher Soran" userId="7cb0f6d7-a7f2-46f2-9367-9660ffd42908" providerId="ADAL" clId="{9ED1F290-1A26-4903-AAC5-53A57D209EEF}" dt="2024-08-12T15:30:16.969" v="56" actId="20577"/>
        <pc:sldMkLst>
          <pc:docMk/>
          <pc:sldMk cId="0" sldId="257"/>
        </pc:sldMkLst>
        <pc:spChg chg="mod">
          <ac:chgData name="Christopher Soran" userId="7cb0f6d7-a7f2-46f2-9367-9660ffd42908" providerId="ADAL" clId="{9ED1F290-1A26-4903-AAC5-53A57D209EEF}" dt="2024-08-12T15:30:16.969" v="56" actId="20577"/>
          <ac:spMkLst>
            <pc:docMk/>
            <pc:sldMk cId="0" sldId="257"/>
            <ac:spMk id="116" creationId="{00000000-0000-0000-0000-000000000000}"/>
          </ac:spMkLst>
        </pc:spChg>
      </pc:sldChg>
      <pc:sldChg chg="modSp mod">
        <pc:chgData name="Christopher Soran" userId="7cb0f6d7-a7f2-46f2-9367-9660ffd42908" providerId="ADAL" clId="{9ED1F290-1A26-4903-AAC5-53A57D209EEF}" dt="2024-08-06T17:38:56.180" v="28" actId="20577"/>
        <pc:sldMkLst>
          <pc:docMk/>
          <pc:sldMk cId="0" sldId="268"/>
        </pc:sldMkLst>
        <pc:spChg chg="mod">
          <ac:chgData name="Christopher Soran" userId="7cb0f6d7-a7f2-46f2-9367-9660ffd42908" providerId="ADAL" clId="{9ED1F290-1A26-4903-AAC5-53A57D209EEF}" dt="2024-08-06T17:38:56.180" v="28" actId="20577"/>
          <ac:spMkLst>
            <pc:docMk/>
            <pc:sldMk cId="0" sldId="268"/>
            <ac:spMk id="201" creationId="{00000000-0000-0000-0000-000000000000}"/>
          </ac:spMkLst>
        </pc:spChg>
      </pc:sldChg>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pChg chg="mod">
          <ac:chgData name="Christopher Soran" userId="7cb0f6d7-a7f2-46f2-9367-9660ffd42908" providerId="ADAL" clId="{9ED1F290-1A26-4903-AAC5-53A57D209EEF}" dt="2024-08-12T15:30:23.956" v="58" actId="20577"/>
          <ac:spMkLst>
            <pc:docMk/>
            <pc:sldMk cId="3747221640" sldId="511"/>
            <ac:spMk id="3" creationId="{367BFA11-30C0-FF8C-8814-E74899E0D96C}"/>
          </ac:spMkLst>
        </pc:spChg>
      </pc:sldChg>
      <pc:sldChg chg="modSp new mod ord">
        <pc:chgData name="Christopher Soran" userId="7cb0f6d7-a7f2-46f2-9367-9660ffd42908" providerId="ADAL" clId="{9ED1F290-1A26-4903-AAC5-53A57D209EEF}" dt="2024-08-12T15:30:56.162" v="133" actId="20577"/>
        <pc:sldMkLst>
          <pc:docMk/>
          <pc:sldMk cId="2780008409" sldId="512"/>
        </pc:sldMkLst>
        <pc:spChg chg="mod">
          <ac:chgData name="Christopher Soran" userId="7cb0f6d7-a7f2-46f2-9367-9660ffd42908" providerId="ADAL" clId="{9ED1F290-1A26-4903-AAC5-53A57D209EEF}" dt="2024-08-12T15:30:46.201" v="96" actId="20577"/>
          <ac:spMkLst>
            <pc:docMk/>
            <pc:sldMk cId="2780008409" sldId="512"/>
            <ac:spMk id="2" creationId="{27D9674F-90B0-B58B-21A0-8DAD95A43984}"/>
          </ac:spMkLst>
        </pc:spChg>
        <pc:spChg chg="mod">
          <ac:chgData name="Christopher Soran" userId="7cb0f6d7-a7f2-46f2-9367-9660ffd42908" providerId="ADAL" clId="{9ED1F290-1A26-4903-AAC5-53A57D209EEF}" dt="2024-08-12T15:30:56.162" v="133" actId="20577"/>
          <ac:spMkLst>
            <pc:docMk/>
            <pc:sldMk cId="2780008409" sldId="512"/>
            <ac:spMk id="3" creationId="{7E860849-C0BC-46B7-D2B3-2284702B1ECD}"/>
          </ac:spMkLst>
        </pc:spChg>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modSp mod">
        <pc:chgData name="Christopher Soran" userId="7cb0f6d7-a7f2-46f2-9367-9660ffd42908" providerId="ADAL" clId="{9EEBE155-4604-48C1-BD94-6A8C786CBC3A}" dt="2024-02-01T18:03:33.954" v="10" actId="20577"/>
        <pc:sldMkLst>
          <pc:docMk/>
          <pc:sldMk cId="0" sldId="256"/>
        </pc:sldMkLst>
        <pc:spChg chg="mod">
          <ac:chgData name="Christopher Soran" userId="7cb0f6d7-a7f2-46f2-9367-9660ffd42908" providerId="ADAL" clId="{9EEBE155-4604-48C1-BD94-6A8C786CBC3A}" dt="2024-02-01T18:03:33.954" v="10" actId="20577"/>
          <ac:spMkLst>
            <pc:docMk/>
            <pc:sldMk cId="0" sldId="256"/>
            <ac:spMk id="109" creationId="{00000000-0000-0000-0000-000000000000}"/>
          </ac:spMkLst>
        </pc:spChg>
      </pc:sldChg>
      <pc:sldChg chg="modSp mod">
        <pc:chgData name="Christopher Soran" userId="7cb0f6d7-a7f2-46f2-9367-9660ffd42908" providerId="ADAL" clId="{9EEBE155-4604-48C1-BD94-6A8C786CBC3A}" dt="2024-02-09T23:59:49.654" v="1061" actId="20577"/>
        <pc:sldMkLst>
          <pc:docMk/>
          <pc:sldMk cId="0" sldId="257"/>
        </pc:sldMkLst>
        <pc:spChg chg="mod">
          <ac:chgData name="Christopher Soran" userId="7cb0f6d7-a7f2-46f2-9367-9660ffd42908" providerId="ADAL" clId="{9EEBE155-4604-48C1-BD94-6A8C786CBC3A}" dt="2024-02-09T23:59:49.654" v="1061" actId="20577"/>
          <ac:spMkLst>
            <pc:docMk/>
            <pc:sldMk cId="0" sldId="257"/>
            <ac:spMk id="116" creationId="{00000000-0000-0000-0000-000000000000}"/>
          </ac:spMkLst>
        </pc:spChg>
      </pc:sldChg>
      <pc:sldChg chg="modSp mod">
        <pc:chgData name="Christopher Soran" userId="7cb0f6d7-a7f2-46f2-9367-9660ffd42908" providerId="ADAL" clId="{9EEBE155-4604-48C1-BD94-6A8C786CBC3A}" dt="2024-02-01T18:03:55.286" v="18" actId="20577"/>
        <pc:sldMkLst>
          <pc:docMk/>
          <pc:sldMk cId="0" sldId="268"/>
        </pc:sldMkLst>
        <pc:spChg chg="mod">
          <ac:chgData name="Christopher Soran" userId="7cb0f6d7-a7f2-46f2-9367-9660ffd42908" providerId="ADAL" clId="{9EEBE155-4604-48C1-BD94-6A8C786CBC3A}" dt="2024-02-01T18:03:55.286" v="18" actId="20577"/>
          <ac:spMkLst>
            <pc:docMk/>
            <pc:sldMk cId="0" sldId="268"/>
            <ac:spMk id="201" creationId="{00000000-0000-0000-0000-000000000000}"/>
          </ac:spMkLst>
        </pc:spChg>
      </pc:sldChg>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pChg chg="mod">
          <ac:chgData name="Christopher Soran" userId="7cb0f6d7-a7f2-46f2-9367-9660ffd42908" providerId="ADAL" clId="{6976B9C4-637E-47FE-9C5C-53B6DCC1ED33}" dt="2024-05-06T20:16:36.724" v="5" actId="20577"/>
          <ac:spMkLst>
            <pc:docMk/>
            <pc:sldMk cId="0" sldId="256"/>
            <ac:spMk id="109" creationId="{00000000-0000-0000-0000-000000000000}"/>
          </ac:spMkLst>
        </pc:spChg>
      </pc:sldChg>
      <pc:sldChg chg="modSp mod">
        <pc:chgData name="Christopher Soran" userId="7cb0f6d7-a7f2-46f2-9367-9660ffd42908" providerId="ADAL" clId="{6976B9C4-637E-47FE-9C5C-53B6DCC1ED33}" dt="2024-05-07T18:39:16.098" v="459" actId="20577"/>
        <pc:sldMkLst>
          <pc:docMk/>
          <pc:sldMk cId="0" sldId="257"/>
        </pc:sldMkLst>
        <pc:spChg chg="mod">
          <ac:chgData name="Christopher Soran" userId="7cb0f6d7-a7f2-46f2-9367-9660ffd42908" providerId="ADAL" clId="{6976B9C4-637E-47FE-9C5C-53B6DCC1ED33}" dt="2024-05-07T18:39:16.098" v="459" actId="20577"/>
          <ac:spMkLst>
            <pc:docMk/>
            <pc:sldMk cId="0" sldId="257"/>
            <ac:spMk id="116" creationId="{00000000-0000-0000-0000-000000000000}"/>
          </ac:spMkLst>
        </pc:spChg>
      </pc:sldChg>
      <pc:sldChg chg="modSp mod">
        <pc:chgData name="Christopher Soran" userId="7cb0f6d7-a7f2-46f2-9367-9660ffd42908" providerId="ADAL" clId="{6976B9C4-637E-47FE-9C5C-53B6DCC1ED33}" dt="2024-05-13T16:30:58.115" v="738" actId="20577"/>
        <pc:sldMkLst>
          <pc:docMk/>
          <pc:sldMk cId="0" sldId="268"/>
        </pc:sldMkLst>
        <pc:spChg chg="mod">
          <ac:chgData name="Christopher Soran" userId="7cb0f6d7-a7f2-46f2-9367-9660ffd42908" providerId="ADAL" clId="{6976B9C4-637E-47FE-9C5C-53B6DCC1ED33}" dt="2024-05-13T16:30:58.115" v="738" actId="20577"/>
          <ac:spMkLst>
            <pc:docMk/>
            <pc:sldMk cId="0" sldId="268"/>
            <ac:spMk id="201" creationId="{00000000-0000-0000-0000-000000000000}"/>
          </ac:spMkLst>
        </pc:spChg>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pChg chg="mod">
          <ac:chgData name="Christopher Soran" userId="7cb0f6d7-a7f2-46f2-9367-9660ffd42908" providerId="ADAL" clId="{6976B9C4-637E-47FE-9C5C-53B6DCC1ED33}" dt="2024-05-07T18:30:00.142" v="71" actId="20577"/>
          <ac:spMkLst>
            <pc:docMk/>
            <pc:sldMk cId="2294488113" sldId="512"/>
            <ac:spMk id="2" creationId="{9C4D7E18-C575-19E2-4C01-9403B8B7F9E0}"/>
          </ac:spMkLst>
        </pc:spChg>
        <pc:spChg chg="mod">
          <ac:chgData name="Christopher Soran" userId="7cb0f6d7-a7f2-46f2-9367-9660ffd42908" providerId="ADAL" clId="{6976B9C4-637E-47FE-9C5C-53B6DCC1ED33}" dt="2024-05-13T16:27:55.163" v="731" actId="20577"/>
          <ac:spMkLst>
            <pc:docMk/>
            <pc:sldMk cId="2294488113" sldId="512"/>
            <ac:spMk id="3" creationId="{6F489D58-194A-854A-714F-276F3966546C}"/>
          </ac:spMkLst>
        </pc:spChg>
      </pc:sldChg>
      <pc:sldChg chg="modSp mod">
        <pc:chgData name="Christopher Soran" userId="7cb0f6d7-a7f2-46f2-9367-9660ffd42908" providerId="ADAL" clId="{6976B9C4-637E-47FE-9C5C-53B6DCC1ED33}" dt="2024-05-07T18:39:04.977" v="437" actId="20577"/>
        <pc:sldMkLst>
          <pc:docMk/>
          <pc:sldMk cId="2367688744" sldId="513"/>
        </pc:sldMkLst>
        <pc:spChg chg="mod">
          <ac:chgData name="Christopher Soran" userId="7cb0f6d7-a7f2-46f2-9367-9660ffd42908" providerId="ADAL" clId="{6976B9C4-637E-47FE-9C5C-53B6DCC1ED33}" dt="2024-05-07T18:39:04.977" v="437" actId="20577"/>
          <ac:spMkLst>
            <pc:docMk/>
            <pc:sldMk cId="2367688744" sldId="513"/>
            <ac:spMk id="3" creationId="{FB4EDF5D-7E23-1C88-8308-5AA1BE5F9EA6}"/>
          </ac:spMkLst>
        </pc:spChg>
      </pc:sldChg>
      <pc:sldChg chg="modSp new mod">
        <pc:chgData name="Christopher Soran" userId="7cb0f6d7-a7f2-46f2-9367-9660ffd42908" providerId="ADAL" clId="{6976B9C4-637E-47FE-9C5C-53B6DCC1ED33}" dt="2024-05-07T18:46:06.293" v="689" actId="20577"/>
        <pc:sldMkLst>
          <pc:docMk/>
          <pc:sldMk cId="723353277" sldId="514"/>
        </pc:sldMkLst>
        <pc:spChg chg="mod">
          <ac:chgData name="Christopher Soran" userId="7cb0f6d7-a7f2-46f2-9367-9660ffd42908" providerId="ADAL" clId="{6976B9C4-637E-47FE-9C5C-53B6DCC1ED33}" dt="2024-05-07T18:41:05.905" v="528" actId="20577"/>
          <ac:spMkLst>
            <pc:docMk/>
            <pc:sldMk cId="723353277" sldId="514"/>
            <ac:spMk id="2" creationId="{918D653F-F400-2C2E-EBC0-F5505DA5783C}"/>
          </ac:spMkLst>
        </pc:spChg>
        <pc:spChg chg="mod">
          <ac:chgData name="Christopher Soran" userId="7cb0f6d7-a7f2-46f2-9367-9660ffd42908" providerId="ADAL" clId="{6976B9C4-637E-47FE-9C5C-53B6DCC1ED33}" dt="2024-05-07T18:46:06.293" v="689" actId="20577"/>
          <ac:spMkLst>
            <pc:docMk/>
            <pc:sldMk cId="723353277" sldId="514"/>
            <ac:spMk id="3" creationId="{451F787A-C11A-5446-2435-415131DC4EF6}"/>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3-13T23:16:22.429" v="6" actId="20577"/>
        <pc:sldMkLst>
          <pc:docMk/>
          <pc:sldMk cId="0" sldId="256"/>
        </pc:sldMkLst>
        <pc:spChg chg="mod">
          <ac:chgData name="Christopher Soran" userId="7cb0f6d7-a7f2-46f2-9367-9660ffd42908" providerId="ADAL" clId="{0135D686-C84B-4C10-AA75-C39A12703E7D}" dt="2024-03-13T23:16:22.429" v="6" actId="20577"/>
          <ac:spMkLst>
            <pc:docMk/>
            <pc:sldMk cId="0" sldId="256"/>
            <ac:spMk id="109" creationId="{00000000-0000-0000-0000-000000000000}"/>
          </ac:spMkLst>
        </pc:spChg>
      </pc:sldChg>
      <pc:sldChg chg="modSp mod">
        <pc:chgData name="Christopher Soran" userId="7cb0f6d7-a7f2-46f2-9367-9660ffd42908" providerId="ADAL" clId="{0135D686-C84B-4C10-AA75-C39A12703E7D}" dt="2024-04-05T18:10:23.631" v="931" actId="20577"/>
        <pc:sldMkLst>
          <pc:docMk/>
          <pc:sldMk cId="0" sldId="257"/>
        </pc:sldMkLst>
        <pc:spChg chg="mod">
          <ac:chgData name="Christopher Soran" userId="7cb0f6d7-a7f2-46f2-9367-9660ffd42908" providerId="ADAL" clId="{0135D686-C84B-4C10-AA75-C39A12703E7D}" dt="2024-04-05T18:10:23.631" v="931" actId="20577"/>
          <ac:spMkLst>
            <pc:docMk/>
            <pc:sldMk cId="0" sldId="257"/>
            <ac:spMk id="116" creationId="{00000000-0000-0000-0000-000000000000}"/>
          </ac:spMkLst>
        </pc:spChg>
      </pc:sldChg>
      <pc:sldChg chg="modSp mod">
        <pc:chgData name="Christopher Soran" userId="7cb0f6d7-a7f2-46f2-9367-9660ffd42908" providerId="ADAL" clId="{0135D686-C84B-4C10-AA75-C39A12703E7D}" dt="2024-03-13T23:16:42.743" v="12" actId="20577"/>
        <pc:sldMkLst>
          <pc:docMk/>
          <pc:sldMk cId="0" sldId="268"/>
        </pc:sldMkLst>
        <pc:spChg chg="mod">
          <ac:chgData name="Christopher Soran" userId="7cb0f6d7-a7f2-46f2-9367-9660ffd42908" providerId="ADAL" clId="{0135D686-C84B-4C10-AA75-C39A12703E7D}" dt="2024-03-13T23:16:42.743" v="12" actId="20577"/>
          <ac:spMkLst>
            <pc:docMk/>
            <pc:sldMk cId="0" sldId="268"/>
            <ac:spMk id="201" creationId="{00000000-0000-0000-0000-000000000000}"/>
          </ac:spMkLst>
        </pc:spChg>
      </pc:sldChg>
      <pc:sldChg chg="modSp mod">
        <pc:chgData name="Christopher Soran" userId="7cb0f6d7-a7f2-46f2-9367-9660ffd42908" providerId="ADAL" clId="{0135D686-C84B-4C10-AA75-C39A12703E7D}" dt="2024-03-15T22:43:40.541" v="765" actId="255"/>
        <pc:sldMkLst>
          <pc:docMk/>
          <pc:sldMk cId="0" sldId="270"/>
        </pc:sldMkLst>
        <pc:spChg chg="mod">
          <ac:chgData name="Christopher Soran" userId="7cb0f6d7-a7f2-46f2-9367-9660ffd42908" providerId="ADAL" clId="{0135D686-C84B-4C10-AA75-C39A12703E7D}" dt="2024-03-15T22:43:40.541" v="765" actId="255"/>
          <ac:spMkLst>
            <pc:docMk/>
            <pc:sldMk cId="0" sldId="270"/>
            <ac:spMk id="216" creationId="{00000000-0000-0000-0000-000000000000}"/>
          </ac:spMkLst>
        </pc:spChg>
      </pc:sldChg>
      <pc:sldChg chg="modSp mod">
        <pc:chgData name="Christopher Soran" userId="7cb0f6d7-a7f2-46f2-9367-9660ffd42908" providerId="ADAL" clId="{0135D686-C84B-4C10-AA75-C39A12703E7D}" dt="2024-03-15T21:47:04.388" v="763" actId="403"/>
        <pc:sldMkLst>
          <pc:docMk/>
          <pc:sldMk cId="0" sldId="271"/>
        </pc:sldMkLst>
        <pc:spChg chg="mod">
          <ac:chgData name="Christopher Soran" userId="7cb0f6d7-a7f2-46f2-9367-9660ffd42908" providerId="ADAL" clId="{0135D686-C84B-4C10-AA75-C39A12703E7D}" dt="2024-03-15T21:47:04.388" v="763" actId="403"/>
          <ac:spMkLst>
            <pc:docMk/>
            <pc:sldMk cId="0" sldId="271"/>
            <ac:spMk id="223" creationId="{00000000-0000-0000-0000-000000000000}"/>
          </ac:spMkLst>
        </pc:spChg>
      </pc:sldChg>
      <pc:sldChg chg="modSp mod">
        <pc:chgData name="Christopher Soran" userId="7cb0f6d7-a7f2-46f2-9367-9660ffd42908" providerId="ADAL" clId="{0135D686-C84B-4C10-AA75-C39A12703E7D}" dt="2024-03-15T21:02:30.320" v="82" actId="20577"/>
        <pc:sldMkLst>
          <pc:docMk/>
          <pc:sldMk cId="0" sldId="272"/>
        </pc:sldMkLst>
        <pc:spChg chg="mod">
          <ac:chgData name="Christopher Soran" userId="7cb0f6d7-a7f2-46f2-9367-9660ffd42908" providerId="ADAL" clId="{0135D686-C84B-4C10-AA75-C39A12703E7D}" dt="2024-03-15T21:02:30.320" v="82" actId="20577"/>
          <ac:spMkLst>
            <pc:docMk/>
            <pc:sldMk cId="0" sldId="272"/>
            <ac:spMk id="230" creationId="{00000000-0000-0000-0000-000000000000}"/>
          </ac:spMkLst>
        </pc:spChg>
      </pc:sldChg>
      <pc:sldChg chg="modSp mod">
        <pc:chgData name="Christopher Soran" userId="7cb0f6d7-a7f2-46f2-9367-9660ffd42908" providerId="ADAL" clId="{0135D686-C84B-4C10-AA75-C39A12703E7D}" dt="2024-04-05T18:02:37.075" v="911" actId="20577"/>
        <pc:sldMkLst>
          <pc:docMk/>
          <pc:sldMk cId="0" sldId="273"/>
        </pc:sldMkLst>
        <pc:spChg chg="mod">
          <ac:chgData name="Christopher Soran" userId="7cb0f6d7-a7f2-46f2-9367-9660ffd42908" providerId="ADAL" clId="{0135D686-C84B-4C10-AA75-C39A12703E7D}" dt="2024-04-05T18:02:37.075" v="911" actId="20577"/>
          <ac:spMkLst>
            <pc:docMk/>
            <pc:sldMk cId="0" sldId="273"/>
            <ac:spMk id="237" creationId="{00000000-0000-0000-0000-000000000000}"/>
          </ac:spMkLst>
        </pc:spChg>
      </pc:sldChg>
      <pc:sldChg chg="modSp mod">
        <pc:chgData name="Christopher Soran" userId="7cb0f6d7-a7f2-46f2-9367-9660ffd42908" providerId="ADAL" clId="{0135D686-C84B-4C10-AA75-C39A12703E7D}" dt="2024-04-05T17:41:10.269" v="809" actId="403"/>
        <pc:sldMkLst>
          <pc:docMk/>
          <pc:sldMk cId="0" sldId="275"/>
        </pc:sldMkLst>
        <pc:spChg chg="mod">
          <ac:chgData name="Christopher Soran" userId="7cb0f6d7-a7f2-46f2-9367-9660ffd42908" providerId="ADAL" clId="{0135D686-C84B-4C10-AA75-C39A12703E7D}" dt="2024-04-05T17:41:10.269" v="809" actId="403"/>
          <ac:spMkLst>
            <pc:docMk/>
            <pc:sldMk cId="0" sldId="275"/>
            <ac:spMk id="253" creationId="{00000000-0000-0000-0000-000000000000}"/>
          </ac:spMkLst>
        </pc:spChg>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pChg chg="mod">
          <ac:chgData name="Christopher Soran" userId="7cb0f6d7-a7f2-46f2-9367-9660ffd42908" providerId="ADAL" clId="{0135D686-C84B-4C10-AA75-C39A12703E7D}" dt="2024-03-15T21:47:10.417" v="764" actId="255"/>
          <ac:spMkLst>
            <pc:docMk/>
            <pc:sldMk cId="2575123779" sldId="509"/>
            <ac:spMk id="223" creationId="{00000000-0000-0000-0000-000000000000}"/>
          </ac:spMkLst>
        </pc:spChg>
      </pc:sldChg>
      <pc:sldChg chg="modSp new mod">
        <pc:chgData name="Christopher Soran" userId="7cb0f6d7-a7f2-46f2-9367-9660ffd42908" providerId="ADAL" clId="{0135D686-C84B-4C10-AA75-C39A12703E7D}" dt="2024-04-05T18:12:06.618" v="1135" actId="403"/>
        <pc:sldMkLst>
          <pc:docMk/>
          <pc:sldMk cId="198726438" sldId="510"/>
        </pc:sldMkLst>
        <pc:spChg chg="mod">
          <ac:chgData name="Christopher Soran" userId="7cb0f6d7-a7f2-46f2-9367-9660ffd42908" providerId="ADAL" clId="{0135D686-C84B-4C10-AA75-C39A12703E7D}" dt="2024-03-15T21:04:27.201" v="239" actId="20577"/>
          <ac:spMkLst>
            <pc:docMk/>
            <pc:sldMk cId="198726438" sldId="510"/>
            <ac:spMk id="2" creationId="{2F40CBFC-BC0E-956B-678F-517C81A6F415}"/>
          </ac:spMkLst>
        </pc:spChg>
        <pc:spChg chg="mod">
          <ac:chgData name="Christopher Soran" userId="7cb0f6d7-a7f2-46f2-9367-9660ffd42908" providerId="ADAL" clId="{0135D686-C84B-4C10-AA75-C39A12703E7D}" dt="2024-04-05T18:12:06.618" v="1135" actId="403"/>
          <ac:spMkLst>
            <pc:docMk/>
            <pc:sldMk cId="198726438" sldId="510"/>
            <ac:spMk id="3" creationId="{6D3D5C4E-6CA4-3B26-0004-947C4FC57E2D}"/>
          </ac:spMkLst>
        </pc:spChg>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pChg chg="mod">
          <ac:chgData name="Christopher Soran" userId="7cb0f6d7-a7f2-46f2-9367-9660ffd42908" providerId="ADAL" clId="{0135D686-C84B-4C10-AA75-C39A12703E7D}" dt="2024-03-15T21:10:49.328" v="255" actId="20577"/>
          <ac:spMkLst>
            <pc:docMk/>
            <pc:sldMk cId="2254473916" sldId="511"/>
            <ac:spMk id="2" creationId="{42327434-ABEE-5079-2F9C-BCC281438114}"/>
          </ac:spMkLst>
        </pc:spChg>
        <pc:spChg chg="mod">
          <ac:chgData name="Christopher Soran" userId="7cb0f6d7-a7f2-46f2-9367-9660ffd42908" providerId="ADAL" clId="{0135D686-C84B-4C10-AA75-C39A12703E7D}" dt="2024-03-15T21:18:01.889" v="577" actId="11"/>
          <ac:spMkLst>
            <pc:docMk/>
            <pc:sldMk cId="2254473916" sldId="511"/>
            <ac:spMk id="3" creationId="{7E549B13-354A-0293-C713-A1CEAE095821}"/>
          </ac:spMkLst>
        </pc:spChg>
      </pc:sldChg>
      <pc:sldChg chg="modSp new mod">
        <pc:chgData name="Christopher Soran" userId="7cb0f6d7-a7f2-46f2-9367-9660ffd42908" providerId="ADAL" clId="{0135D686-C84B-4C10-AA75-C39A12703E7D}" dt="2024-04-05T18:11:59.002" v="1133" actId="404"/>
        <pc:sldMkLst>
          <pc:docMk/>
          <pc:sldMk cId="2294488113" sldId="512"/>
        </pc:sldMkLst>
        <pc:spChg chg="mod">
          <ac:chgData name="Christopher Soran" userId="7cb0f6d7-a7f2-46f2-9367-9660ffd42908" providerId="ADAL" clId="{0135D686-C84B-4C10-AA75-C39A12703E7D}" dt="2024-03-15T21:24:50.575" v="759" actId="20577"/>
          <ac:spMkLst>
            <pc:docMk/>
            <pc:sldMk cId="2294488113" sldId="512"/>
            <ac:spMk id="2" creationId="{9C4D7E18-C575-19E2-4C01-9403B8B7F9E0}"/>
          </ac:spMkLst>
        </pc:spChg>
        <pc:spChg chg="mod">
          <ac:chgData name="Christopher Soran" userId="7cb0f6d7-a7f2-46f2-9367-9660ffd42908" providerId="ADAL" clId="{0135D686-C84B-4C10-AA75-C39A12703E7D}" dt="2024-04-05T18:11:59.002" v="1133" actId="404"/>
          <ac:spMkLst>
            <pc:docMk/>
            <pc:sldMk cId="2294488113" sldId="512"/>
            <ac:spMk id="3" creationId="{6F489D58-194A-854A-714F-276F3966546C}"/>
          </ac:spMkLst>
        </pc:spChg>
      </pc:sldChg>
      <pc:sldChg chg="modSp new mod">
        <pc:chgData name="Christopher Soran" userId="7cb0f6d7-a7f2-46f2-9367-9660ffd42908" providerId="ADAL" clId="{0135D686-C84B-4C10-AA75-C39A12703E7D}" dt="2024-04-09T17:39:06.755" v="1145" actId="20577"/>
        <pc:sldMkLst>
          <pc:docMk/>
          <pc:sldMk cId="2367688744" sldId="513"/>
        </pc:sldMkLst>
        <pc:spChg chg="mod">
          <ac:chgData name="Christopher Soran" userId="7cb0f6d7-a7f2-46f2-9367-9660ffd42908" providerId="ADAL" clId="{0135D686-C84B-4C10-AA75-C39A12703E7D}" dt="2024-04-05T18:10:33.457" v="951" actId="20577"/>
          <ac:spMkLst>
            <pc:docMk/>
            <pc:sldMk cId="2367688744" sldId="513"/>
            <ac:spMk id="2" creationId="{C24D3981-922A-3EA7-C06F-BEF0B80BEF1C}"/>
          </ac:spMkLst>
        </pc:spChg>
        <pc:spChg chg="mod">
          <ac:chgData name="Christopher Soran" userId="7cb0f6d7-a7f2-46f2-9367-9660ffd42908" providerId="ADAL" clId="{0135D686-C84B-4C10-AA75-C39A12703E7D}" dt="2024-04-09T17:39:06.755" v="1145" actId="20577"/>
          <ac:spMkLst>
            <pc:docMk/>
            <pc:sldMk cId="2367688744" sldId="513"/>
            <ac:spMk id="3" creationId="{FB4EDF5D-7E23-1C88-8308-5AA1BE5F9EA6}"/>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6-18T17:14:21.928" v="4" actId="20577"/>
        <pc:sldMkLst>
          <pc:docMk/>
          <pc:sldMk cId="0" sldId="256"/>
        </pc:sldMkLst>
        <pc:spChg chg="mod">
          <ac:chgData name="Christopher Soran" userId="7cb0f6d7-a7f2-46f2-9367-9660ffd42908" providerId="ADAL" clId="{C82BACE9-66BB-466E-9677-B5F6A092DF57}" dt="2024-06-18T17:14:21.928" v="4" actId="20577"/>
          <ac:spMkLst>
            <pc:docMk/>
            <pc:sldMk cId="0" sldId="256"/>
            <ac:spMk id="109" creationId="{00000000-0000-0000-0000-000000000000}"/>
          </ac:spMkLst>
        </pc:spChg>
      </pc:sldChg>
      <pc:sldChg chg="modSp mod">
        <pc:chgData name="Christopher Soran" userId="7cb0f6d7-a7f2-46f2-9367-9660ffd42908" providerId="ADAL" clId="{C82BACE9-66BB-466E-9677-B5F6A092DF57}" dt="2024-07-09T16:20:50.444" v="368" actId="20577"/>
        <pc:sldMkLst>
          <pc:docMk/>
          <pc:sldMk cId="0" sldId="257"/>
        </pc:sldMkLst>
        <pc:spChg chg="mod">
          <ac:chgData name="Christopher Soran" userId="7cb0f6d7-a7f2-46f2-9367-9660ffd42908" providerId="ADAL" clId="{C82BACE9-66BB-466E-9677-B5F6A092DF57}" dt="2024-07-09T16:20:50.444" v="368" actId="20577"/>
          <ac:spMkLst>
            <pc:docMk/>
            <pc:sldMk cId="0" sldId="257"/>
            <ac:spMk id="116" creationId="{00000000-0000-0000-0000-000000000000}"/>
          </ac:spMkLst>
        </pc:spChg>
      </pc:sldChg>
      <pc:sldChg chg="modSp mod">
        <pc:chgData name="Christopher Soran" userId="7cb0f6d7-a7f2-46f2-9367-9660ffd42908" providerId="ADAL" clId="{C82BACE9-66BB-466E-9677-B5F6A092DF57}" dt="2024-06-18T17:15:04.578" v="15" actId="20577"/>
        <pc:sldMkLst>
          <pc:docMk/>
          <pc:sldMk cId="0" sldId="268"/>
        </pc:sldMkLst>
        <pc:spChg chg="mod">
          <ac:chgData name="Christopher Soran" userId="7cb0f6d7-a7f2-46f2-9367-9660ffd42908" providerId="ADAL" clId="{C82BACE9-66BB-466E-9677-B5F6A092DF57}" dt="2024-06-18T17:15:04.578" v="15" actId="20577"/>
          <ac:spMkLst>
            <pc:docMk/>
            <pc:sldMk cId="0" sldId="268"/>
            <ac:spMk id="201" creationId="{00000000-0000-0000-0000-000000000000}"/>
          </ac:spMkLst>
        </pc:spChg>
      </pc:sldChg>
      <pc:sldChg chg="modSp mod">
        <pc:chgData name="Christopher Soran" userId="7cb0f6d7-a7f2-46f2-9367-9660ffd42908" providerId="ADAL" clId="{C82BACE9-66BB-466E-9677-B5F6A092DF57}" dt="2024-07-09T16:48:22.961" v="373" actId="6549"/>
        <pc:sldMkLst>
          <pc:docMk/>
          <pc:sldMk cId="0" sldId="273"/>
        </pc:sldMkLst>
        <pc:spChg chg="mod">
          <ac:chgData name="Christopher Soran" userId="7cb0f6d7-a7f2-46f2-9367-9660ffd42908" providerId="ADAL" clId="{C82BACE9-66BB-466E-9677-B5F6A092DF57}" dt="2024-07-09T16:48:22.961" v="373" actId="6549"/>
          <ac:spMkLst>
            <pc:docMk/>
            <pc:sldMk cId="0" sldId="273"/>
            <ac:spMk id="237" creationId="{00000000-0000-0000-0000-000000000000}"/>
          </ac:spMkLst>
        </pc:spChg>
      </pc:sldChg>
      <pc:sldChg chg="modSp new mod ord">
        <pc:chgData name="Christopher Soran" userId="7cb0f6d7-a7f2-46f2-9367-9660ffd42908" providerId="ADAL" clId="{C82BACE9-66BB-466E-9677-B5F6A092DF57}" dt="2024-07-09T16:20:11.175" v="342" actId="403"/>
        <pc:sldMkLst>
          <pc:docMk/>
          <pc:sldMk cId="2466628776" sldId="510"/>
        </pc:sldMkLst>
        <pc:spChg chg="mod">
          <ac:chgData name="Christopher Soran" userId="7cb0f6d7-a7f2-46f2-9367-9660ffd42908" providerId="ADAL" clId="{C82BACE9-66BB-466E-9677-B5F6A092DF57}" dt="2024-07-01T22:24:53.568" v="47" actId="20577"/>
          <ac:spMkLst>
            <pc:docMk/>
            <pc:sldMk cId="2466628776" sldId="510"/>
            <ac:spMk id="2" creationId="{8B66526A-AC1F-D02D-7A06-F5E4B9816722}"/>
          </ac:spMkLst>
        </pc:spChg>
        <pc:spChg chg="mod">
          <ac:chgData name="Christopher Soran" userId="7cb0f6d7-a7f2-46f2-9367-9660ffd42908" providerId="ADAL" clId="{C82BACE9-66BB-466E-9677-B5F6A092DF57}" dt="2024-07-09T16:20:11.175" v="342" actId="403"/>
          <ac:spMkLst>
            <pc:docMk/>
            <pc:sldMk cId="2466628776" sldId="510"/>
            <ac:spMk id="3" creationId="{DDBA24FA-580B-DB29-5B1A-6F1B42615F8C}"/>
          </ac:spMkLst>
        </pc:spChg>
      </pc:sldChg>
      <pc:sldChg chg="modSp new mod">
        <pc:chgData name="Christopher Soran" userId="7cb0f6d7-a7f2-46f2-9367-9660ffd42908" providerId="ADAL" clId="{C82BACE9-66BB-466E-9677-B5F6A092DF57}" dt="2024-07-02T18:28:46.072" v="300" actId="20577"/>
        <pc:sldMkLst>
          <pc:docMk/>
          <pc:sldMk cId="3747221640" sldId="511"/>
        </pc:sldMkLst>
        <pc:spChg chg="mod">
          <ac:chgData name="Christopher Soran" userId="7cb0f6d7-a7f2-46f2-9367-9660ffd42908" providerId="ADAL" clId="{C82BACE9-66BB-466E-9677-B5F6A092DF57}" dt="2024-07-02T18:28:21.799" v="274" actId="20577"/>
          <ac:spMkLst>
            <pc:docMk/>
            <pc:sldMk cId="3747221640" sldId="511"/>
            <ac:spMk id="2" creationId="{ABB1A657-A4E7-071B-BD44-3335B095D635}"/>
          </ac:spMkLst>
        </pc:spChg>
        <pc:spChg chg="mod">
          <ac:chgData name="Christopher Soran" userId="7cb0f6d7-a7f2-46f2-9367-9660ffd42908" providerId="ADAL" clId="{C82BACE9-66BB-466E-9677-B5F6A092DF57}" dt="2024-07-02T18:28:46.072" v="300" actId="20577"/>
          <ac:spMkLst>
            <pc:docMk/>
            <pc:sldMk cId="3747221640" sldId="511"/>
            <ac:spMk id="3" creationId="{367BFA11-30C0-FF8C-8814-E74899E0D96C}"/>
          </ac:spMkLst>
        </pc:spChg>
      </pc:sldChg>
      <pc:sldChg chg="modSp new del mod">
        <pc:chgData name="Christopher Soran" userId="7cb0f6d7-a7f2-46f2-9367-9660ffd42908" providerId="ADAL" clId="{C82BACE9-66BB-466E-9677-B5F6A092DF57}" dt="2024-07-03T22:12:09.756" v="331" actId="47"/>
        <pc:sldMkLst>
          <pc:docMk/>
          <pc:sldMk cId="80418602" sldId="512"/>
        </pc:sldMkLst>
        <pc:spChg chg="mod">
          <ac:chgData name="Christopher Soran" userId="7cb0f6d7-a7f2-46f2-9367-9660ffd42908" providerId="ADAL" clId="{C82BACE9-66BB-466E-9677-B5F6A092DF57}" dt="2024-07-03T22:06:55.158" v="307" actId="20577"/>
          <ac:spMkLst>
            <pc:docMk/>
            <pc:sldMk cId="80418602" sldId="512"/>
            <ac:spMk id="2" creationId="{E9EB649A-D0F1-5C40-9236-6C1F176C81F0}"/>
          </ac:spMkLst>
        </pc:spChg>
        <pc:spChg chg="mod">
          <ac:chgData name="Christopher Soran" userId="7cb0f6d7-a7f2-46f2-9367-9660ffd42908" providerId="ADAL" clId="{C82BACE9-66BB-466E-9677-B5F6A092DF57}" dt="2024-07-03T22:11:49.757" v="316" actId="21"/>
          <ac:spMkLst>
            <pc:docMk/>
            <pc:sldMk cId="80418602" sldId="512"/>
            <ac:spMk id="3" creationId="{80D9FAED-4142-BF24-3079-85CA26FEB082}"/>
          </ac:spMkLst>
        </pc:spChg>
      </pc:sldChg>
      <pc:sldChg chg="modSp new mod">
        <pc:chgData name="Christopher Soran" userId="7cb0f6d7-a7f2-46f2-9367-9660ffd42908" providerId="ADAL" clId="{C82BACE9-66BB-466E-9677-B5F6A092DF57}" dt="2024-07-09T16:26:38.176" v="372" actId="20577"/>
        <pc:sldMkLst>
          <pc:docMk/>
          <pc:sldMk cId="761696814" sldId="513"/>
        </pc:sldMkLst>
        <pc:spChg chg="mod">
          <ac:chgData name="Christopher Soran" userId="7cb0f6d7-a7f2-46f2-9367-9660ffd42908" providerId="ADAL" clId="{C82BACE9-66BB-466E-9677-B5F6A092DF57}" dt="2024-07-03T22:12:03.223" v="330" actId="20577"/>
          <ac:spMkLst>
            <pc:docMk/>
            <pc:sldMk cId="761696814" sldId="513"/>
            <ac:spMk id="2" creationId="{4E890F5A-6200-3968-8CB7-6F395E5C057B}"/>
          </ac:spMkLst>
        </pc:spChg>
        <pc:spChg chg="mod">
          <ac:chgData name="Christopher Soran" userId="7cb0f6d7-a7f2-46f2-9367-9660ffd42908" providerId="ADAL" clId="{C82BACE9-66BB-466E-9677-B5F6A092DF57}" dt="2024-07-09T16:26:38.176" v="372" actId="20577"/>
          <ac:spMkLst>
            <pc:docMk/>
            <pc:sldMk cId="761696814" sldId="513"/>
            <ac:spMk id="3" creationId="{E6C3544E-03B7-4FF2-36BD-3DAD318FC01B}"/>
          </ac:spMkLst>
        </pc:spChg>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05T20:36:27.909" v="6" actId="20577"/>
        <pc:sldMkLst>
          <pc:docMk/>
          <pc:sldMk cId="0" sldId="256"/>
        </pc:sldMkLst>
        <pc:spChg chg="mod">
          <ac:chgData name="Christopher Soran" userId="7cb0f6d7-a7f2-46f2-9367-9660ffd42908" providerId="ADAL" clId="{CEFC1925-A6B5-4887-90B6-5BA580C00B9D}" dt="2024-06-05T20:36:27.909" v="6" actId="20577"/>
          <ac:spMkLst>
            <pc:docMk/>
            <pc:sldMk cId="0" sldId="256"/>
            <ac:spMk id="109" creationId="{00000000-0000-0000-0000-000000000000}"/>
          </ac:spMkLst>
        </pc:spChg>
      </pc:sldChg>
      <pc:sldChg chg="modSp mod">
        <pc:chgData name="Christopher Soran" userId="7cb0f6d7-a7f2-46f2-9367-9660ffd42908" providerId="ADAL" clId="{CEFC1925-A6B5-4887-90B6-5BA580C00B9D}" dt="2024-06-10T18:26:56.757" v="537" actId="20577"/>
        <pc:sldMkLst>
          <pc:docMk/>
          <pc:sldMk cId="0" sldId="257"/>
        </pc:sldMkLst>
        <pc:spChg chg="mod">
          <ac:chgData name="Christopher Soran" userId="7cb0f6d7-a7f2-46f2-9367-9660ffd42908" providerId="ADAL" clId="{CEFC1925-A6B5-4887-90B6-5BA580C00B9D}" dt="2024-06-10T18:26:56.757" v="537" actId="20577"/>
          <ac:spMkLst>
            <pc:docMk/>
            <pc:sldMk cId="0" sldId="257"/>
            <ac:spMk id="116" creationId="{00000000-0000-0000-0000-000000000000}"/>
          </ac:spMkLst>
        </pc:spChg>
      </pc:sldChg>
      <pc:sldChg chg="modSp mod">
        <pc:chgData name="Christopher Soran" userId="7cb0f6d7-a7f2-46f2-9367-9660ffd42908" providerId="ADAL" clId="{CEFC1925-A6B5-4887-90B6-5BA580C00B9D}" dt="2024-06-10T18:05:19.774" v="410" actId="20577"/>
        <pc:sldMkLst>
          <pc:docMk/>
          <pc:sldMk cId="0" sldId="268"/>
        </pc:sldMkLst>
        <pc:spChg chg="mod">
          <ac:chgData name="Christopher Soran" userId="7cb0f6d7-a7f2-46f2-9367-9660ffd42908" providerId="ADAL" clId="{CEFC1925-A6B5-4887-90B6-5BA580C00B9D}" dt="2024-06-10T18:05:19.774" v="410" actId="20577"/>
          <ac:spMkLst>
            <pc:docMk/>
            <pc:sldMk cId="0" sldId="268"/>
            <ac:spMk id="201" creationId="{00000000-0000-0000-0000-000000000000}"/>
          </ac:spMkLst>
        </pc:spChg>
      </pc:sldChg>
      <pc:sldChg chg="modSp mod">
        <pc:chgData name="Christopher Soran" userId="7cb0f6d7-a7f2-46f2-9367-9660ffd42908" providerId="ADAL" clId="{CEFC1925-A6B5-4887-90B6-5BA580C00B9D}" dt="2024-06-10T18:06:16.566" v="432" actId="20577"/>
        <pc:sldMkLst>
          <pc:docMk/>
          <pc:sldMk cId="0" sldId="270"/>
        </pc:sldMkLst>
        <pc:spChg chg="mod">
          <ac:chgData name="Christopher Soran" userId="7cb0f6d7-a7f2-46f2-9367-9660ffd42908" providerId="ADAL" clId="{CEFC1925-A6B5-4887-90B6-5BA580C00B9D}" dt="2024-06-10T18:06:16.566" v="432" actId="20577"/>
          <ac:spMkLst>
            <pc:docMk/>
            <pc:sldMk cId="0" sldId="270"/>
            <ac:spMk id="216" creationId="{00000000-0000-0000-0000-000000000000}"/>
          </ac:spMkLst>
        </pc:spChg>
      </pc:sldChg>
      <pc:sldChg chg="modSp mod">
        <pc:chgData name="Christopher Soran" userId="7cb0f6d7-a7f2-46f2-9367-9660ffd42908" providerId="ADAL" clId="{CEFC1925-A6B5-4887-90B6-5BA580C00B9D}" dt="2024-06-10T17:52:28.643" v="232" actId="20577"/>
        <pc:sldMkLst>
          <pc:docMk/>
          <pc:sldMk cId="0" sldId="271"/>
        </pc:sldMkLst>
        <pc:spChg chg="mod">
          <ac:chgData name="Christopher Soran" userId="7cb0f6d7-a7f2-46f2-9367-9660ffd42908" providerId="ADAL" clId="{CEFC1925-A6B5-4887-90B6-5BA580C00B9D}" dt="2024-06-10T17:52:28.643" v="232" actId="20577"/>
          <ac:spMkLst>
            <pc:docMk/>
            <pc:sldMk cId="0" sldId="271"/>
            <ac:spMk id="223" creationId="{00000000-0000-0000-0000-000000000000}"/>
          </ac:spMkLst>
        </pc:spChg>
      </pc:sldChg>
      <pc:sldChg chg="modSp mod">
        <pc:chgData name="Christopher Soran" userId="7cb0f6d7-a7f2-46f2-9367-9660ffd42908" providerId="ADAL" clId="{CEFC1925-A6B5-4887-90B6-5BA580C00B9D}" dt="2024-06-10T17:50:49.871" v="200" actId="20577"/>
        <pc:sldMkLst>
          <pc:docMk/>
          <pc:sldMk cId="2575123779" sldId="509"/>
        </pc:sldMkLst>
        <pc:spChg chg="mod">
          <ac:chgData name="Christopher Soran" userId="7cb0f6d7-a7f2-46f2-9367-9660ffd42908" providerId="ADAL" clId="{CEFC1925-A6B5-4887-90B6-5BA580C00B9D}" dt="2024-06-10T17:50:49.871" v="200" actId="20577"/>
          <ac:spMkLst>
            <pc:docMk/>
            <pc:sldMk cId="2575123779" sldId="509"/>
            <ac:spMk id="223" creationId="{00000000-0000-0000-0000-000000000000}"/>
          </ac:spMkLst>
        </pc:spChg>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pChg chg="mod">
          <ac:chgData name="Christopher Soran" userId="7cb0f6d7-a7f2-46f2-9367-9660ffd42908" providerId="ADAL" clId="{CEFC1925-A6B5-4887-90B6-5BA580C00B9D}" dt="2024-06-10T17:58:43.552" v="404" actId="20577"/>
          <ac:spMkLst>
            <pc:docMk/>
            <pc:sldMk cId="723353277" sldId="514"/>
            <ac:spMk id="3" creationId="{451F787A-C11A-5446-2435-415131DC4EF6}"/>
          </ac:spMkLst>
        </pc:spChg>
      </pc:sldChg>
      <pc:sldChg chg="modSp new mod">
        <pc:chgData name="Christopher Soran" userId="7cb0f6d7-a7f2-46f2-9367-9660ffd42908" providerId="ADAL" clId="{CEFC1925-A6B5-4887-90B6-5BA580C00B9D}" dt="2024-06-10T18:28:38.267" v="538" actId="403"/>
        <pc:sldMkLst>
          <pc:docMk/>
          <pc:sldMk cId="3259264962" sldId="516"/>
        </pc:sldMkLst>
        <pc:spChg chg="mod">
          <ac:chgData name="Christopher Soran" userId="7cb0f6d7-a7f2-46f2-9367-9660ffd42908" providerId="ADAL" clId="{CEFC1925-A6B5-4887-90B6-5BA580C00B9D}" dt="2024-06-10T17:52:40.810" v="271" actId="20577"/>
          <ac:spMkLst>
            <pc:docMk/>
            <pc:sldMk cId="3259264962" sldId="516"/>
            <ac:spMk id="2" creationId="{7D80068C-181C-1785-989F-F96E9111470D}"/>
          </ac:spMkLst>
        </pc:spChg>
        <pc:spChg chg="mod">
          <ac:chgData name="Christopher Soran" userId="7cb0f6d7-a7f2-46f2-9367-9660ffd42908" providerId="ADAL" clId="{CEFC1925-A6B5-4887-90B6-5BA580C00B9D}" dt="2024-06-10T18:28:38.267" v="538" actId="403"/>
          <ac:spMkLst>
            <pc:docMk/>
            <pc:sldMk cId="3259264962" sldId="516"/>
            <ac:spMk id="3" creationId="{6F551455-CA09-7BDD-23BC-F6DFFF48B27E}"/>
          </ac:spMkLst>
        </pc:spChg>
      </pc:sldChg>
      <pc:sldChg chg="modSp new mod">
        <pc:chgData name="Christopher Soran" userId="7cb0f6d7-a7f2-46f2-9367-9660ffd42908" providerId="ADAL" clId="{CEFC1925-A6B5-4887-90B6-5BA580C00B9D}" dt="2024-06-10T18:13:11.858" v="532" actId="20577"/>
        <pc:sldMkLst>
          <pc:docMk/>
          <pc:sldMk cId="751471729" sldId="517"/>
        </pc:sldMkLst>
        <pc:spChg chg="mod">
          <ac:chgData name="Christopher Soran" userId="7cb0f6d7-a7f2-46f2-9367-9660ffd42908" providerId="ADAL" clId="{CEFC1925-A6B5-4887-90B6-5BA580C00B9D}" dt="2024-06-10T18:12:47.543" v="472" actId="20577"/>
          <ac:spMkLst>
            <pc:docMk/>
            <pc:sldMk cId="751471729" sldId="517"/>
            <ac:spMk id="2" creationId="{E983B610-8718-509D-EA21-EDDB417D467C}"/>
          </ac:spMkLst>
        </pc:spChg>
        <pc:spChg chg="mod">
          <ac:chgData name="Christopher Soran" userId="7cb0f6d7-a7f2-46f2-9367-9660ffd42908" providerId="ADAL" clId="{CEFC1925-A6B5-4887-90B6-5BA580C00B9D}" dt="2024-06-10T18:13:11.858" v="532" actId="20577"/>
          <ac:spMkLst>
            <pc:docMk/>
            <pc:sldMk cId="751471729" sldId="517"/>
            <ac:spMk id="3" creationId="{E15BD1B3-142B-3612-DD26-575FB95493A8}"/>
          </ac:spMkLst>
        </pc:spChg>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38:57.362" v="146" actId="20577"/>
        <pc:sldMkLst>
          <pc:docMk/>
          <pc:sldMk cId="0" sldId="257"/>
        </pc:sldMkLst>
        <pc:spChg chg="mod">
          <ac:chgData name="Christopher Soran" userId="7cb0f6d7-a7f2-46f2-9367-9660ffd42908" providerId="ADAL" clId="{933C5345-4721-4188-BCFC-EC56A6B47AE5}" dt="2024-03-07T19:38:57.362" v="146" actId="20577"/>
          <ac:spMkLst>
            <pc:docMk/>
            <pc:sldMk cId="0" sldId="257"/>
            <ac:spMk id="116"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August 13,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t>HCM Report time page</a:t>
            </a:r>
            <a:endParaRPr sz="1400" dirty="0"/>
          </a:p>
          <a:p>
            <a:pPr marL="914400" lvl="1" indent="-298450" algn="l" rtl="0">
              <a:lnSpc>
                <a:spcPct val="90000"/>
              </a:lnSpc>
              <a:spcBef>
                <a:spcPts val="500"/>
              </a:spcBef>
              <a:spcAft>
                <a:spcPts val="0"/>
              </a:spcAft>
              <a:buSzPts val="1100"/>
              <a:buChar char="•"/>
            </a:pPr>
            <a:r>
              <a:rPr lang="en-US" sz="1400" dirty="0"/>
              <a:t>After previous button, focus goes to calendar button and Date in the edit box does not get read in NVDA. Does not happen with JAWS.</a:t>
            </a:r>
            <a:endParaRPr sz="1400" dirty="0"/>
          </a:p>
          <a:p>
            <a:pPr marL="914400" lvl="1" indent="-298450" algn="l" rtl="0">
              <a:lnSpc>
                <a:spcPct val="90000"/>
              </a:lnSpc>
              <a:spcBef>
                <a:spcPts val="500"/>
              </a:spcBef>
              <a:spcAft>
                <a:spcPts val="0"/>
              </a:spcAft>
              <a:buSzPts val="1100"/>
              <a:buChar char="•"/>
            </a:pPr>
            <a:r>
              <a:rPr lang="en-US" sz="1400" dirty="0"/>
              <a:t>Opened an SR for this issue.</a:t>
            </a:r>
          </a:p>
          <a:p>
            <a:pPr lvl="1" indent="-298450">
              <a:buSzPts val="1100"/>
            </a:pPr>
            <a:r>
              <a:rPr lang="en-US" sz="1400" dirty="0">
                <a:solidFill>
                  <a:schemeClr val="dk1"/>
                </a:solidFill>
              </a:rPr>
              <a:t>Provisional fix given by Oracle tested successfully. This will be coming in HCM 49.</a:t>
            </a:r>
          </a:p>
          <a:p>
            <a:pPr marL="0" indent="0">
              <a:buNone/>
            </a:pPr>
            <a:r>
              <a:rPr lang="en-US" sz="1400" dirty="0">
                <a:solidFill>
                  <a:schemeClr val="dk1"/>
                </a:solidFill>
              </a:rPr>
              <a:t>HCM Enter Time Page. </a:t>
            </a:r>
            <a:endParaRPr sz="14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a:t>
            </a:r>
            <a:r>
              <a:rPr lang="en-US" sz="1400" dirty="0" err="1">
                <a:solidFill>
                  <a:schemeClr val="dk1"/>
                </a:solidFill>
              </a:rPr>
              <a:t>PeopleTools</a:t>
            </a:r>
            <a:r>
              <a:rPr lang="en-US" sz="1400" dirty="0">
                <a:solidFill>
                  <a:schemeClr val="dk1"/>
                </a:solidFill>
              </a:rPr>
              <a:t> 8.60.</a:t>
            </a:r>
          </a:p>
          <a:p>
            <a:pPr marL="158750" indent="0">
              <a:buClr>
                <a:schemeClr val="dk1"/>
              </a:buClr>
              <a:buSzPts val="1100"/>
              <a:buNone/>
            </a:pPr>
            <a:r>
              <a:rPr lang="en-US" sz="1400" dirty="0">
                <a:solidFill>
                  <a:schemeClr val="dk1"/>
                </a:solidFill>
              </a:rPr>
              <a:t>HCM </a:t>
            </a:r>
            <a:r>
              <a:rPr lang="en-US" sz="1400" dirty="0"/>
              <a:t>Configurable headers</a:t>
            </a:r>
          </a:p>
          <a:p>
            <a:pPr marL="330200" indent="-171450">
              <a:buClr>
                <a:schemeClr val="dk1"/>
              </a:buClr>
              <a:buSzPts val="1100"/>
            </a:pPr>
            <a:r>
              <a:rPr lang="en-US" sz="1400" dirty="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600" dirty="0"/>
              <a:t>HCM Time Pages</a:t>
            </a:r>
            <a:endParaRPr sz="1600" dirty="0"/>
          </a:p>
          <a:p>
            <a:pPr lvl="1" indent="-298450">
              <a:buSzPts val="1100"/>
            </a:pPr>
            <a:r>
              <a:rPr lang="en-US" sz="1600" dirty="0"/>
              <a:t>Focus goes to banner region after user interacts with calendar widget or previous button or next button. Focus should remain on the control that is selected.</a:t>
            </a:r>
            <a:endParaRPr sz="1600" dirty="0"/>
          </a:p>
          <a:p>
            <a:pPr marL="914400" lvl="1" indent="-298450" algn="l" rtl="0">
              <a:lnSpc>
                <a:spcPct val="90000"/>
              </a:lnSpc>
              <a:spcBef>
                <a:spcPts val="500"/>
              </a:spcBef>
              <a:spcAft>
                <a:spcPts val="0"/>
              </a:spcAft>
              <a:buSzPts val="1100"/>
              <a:buChar char="•"/>
            </a:pPr>
            <a:r>
              <a:rPr lang="en-US" sz="1600" dirty="0"/>
              <a:t>Opened an SR for this issue.</a:t>
            </a:r>
          </a:p>
          <a:p>
            <a:pPr lvl="1" indent="-298450">
              <a:buSzPts val="1100"/>
            </a:pPr>
            <a:r>
              <a:rPr lang="en-US" sz="1600" dirty="0">
                <a:solidFill>
                  <a:schemeClr val="dk1"/>
                </a:solidFill>
              </a:rPr>
              <a:t>Provisional fix given by Oracle tested successfully. This will be coming in HCM 49.</a:t>
            </a:r>
          </a:p>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0" indent="0">
              <a:buNone/>
            </a:pPr>
            <a:r>
              <a:rPr lang="en-US" sz="1600" dirty="0">
                <a:solidFill>
                  <a:schemeClr val="dk1"/>
                </a:solidFill>
              </a:rPr>
              <a:t>HCM Configurable header labels</a:t>
            </a:r>
          </a:p>
          <a:p>
            <a:pPr marL="628650" lvl="1" indent="-171450"/>
            <a:r>
              <a:rPr lang="en-US" sz="1600" dirty="0">
                <a:solidFill>
                  <a:schemeClr val="dk1"/>
                </a:solidFill>
              </a:rPr>
              <a:t>Fix will be available in HCM Image 49.</a:t>
            </a:r>
          </a:p>
          <a:p>
            <a:pPr marL="285750" indent="-298450"/>
            <a:endParaRPr lang="en-US" sz="1100" dirty="0">
              <a:solidFill>
                <a:schemeClr val="dk1"/>
              </a:solidFill>
            </a:endParaRPr>
          </a:p>
          <a:p>
            <a:pPr marL="330200" indent="-171450">
              <a:buClr>
                <a:schemeClr val="dk1"/>
              </a:buClr>
            </a:pPr>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extLst>
      <p:ext uri="{BB962C8B-B14F-4D97-AF65-F5344CB8AC3E}">
        <p14:creationId xmlns:p14="http://schemas.microsoft.com/office/powerpoint/2010/main" val="2575123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1"/>
                  </a:ext>
                </a:extLst>
              </a:rPr>
              <a:t>FIN Travel Authorizations </a:t>
            </a:r>
            <a:endPar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2"/>
                </a:ext>
              </a:extLst>
            </a:endParaRPr>
          </a:p>
          <a:p>
            <a:pPr lvl="1" indent="-311150">
              <a:buSzPts val="1300"/>
            </a:pPr>
            <a:r>
              <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3"/>
                  </a:ext>
                </a:extLst>
              </a:rPr>
              <a:t>The attachment button on the grid does not have a label. </a:t>
            </a:r>
            <a:endParaRPr lang="en-US" sz="1300" dirty="0">
              <a:solidFill>
                <a:schemeClr val="dk1"/>
              </a:solidFill>
            </a:endParaRPr>
          </a:p>
          <a:p>
            <a:pPr lvl="1" indent="-311150">
              <a:buSzPts val="1300"/>
            </a:pPr>
            <a:r>
              <a:rPr lang="en-US" sz="1300" dirty="0">
                <a:solidFill>
                  <a:schemeClr val="dk1"/>
                </a:solidFill>
              </a:rPr>
              <a:t>Continuing to review bug fixes provided by Oracle.</a:t>
            </a:r>
          </a:p>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800"/>
              <a:t>Combo </a:t>
            </a:r>
            <a:r>
              <a:rPr lang="en-US" sz="1800" dirty="0"/>
              <a:t>Box drop down displays one blank row and list items order is not top to bottom</a:t>
            </a:r>
            <a:endParaRPr sz="3600" dirty="0"/>
          </a:p>
          <a:p>
            <a:pPr marL="914400" lvl="1" indent="-355600" algn="l" rtl="0">
              <a:lnSpc>
                <a:spcPct val="90000"/>
              </a:lnSpc>
              <a:spcBef>
                <a:spcPts val="500"/>
              </a:spcBef>
              <a:spcAft>
                <a:spcPts val="0"/>
              </a:spcAft>
              <a:buSzPts val="2000"/>
              <a:buChar char="•"/>
            </a:pPr>
            <a:r>
              <a:rPr lang="en-US" sz="1600" dirty="0"/>
              <a:t>Oracle development is targeting </a:t>
            </a:r>
            <a:r>
              <a:rPr lang="en-US" sz="1600" dirty="0" err="1"/>
              <a:t>PeopleTools</a:t>
            </a:r>
            <a:r>
              <a:rPr lang="en-US" sz="1600" dirty="0"/>
              <a:t> 8.60 for the fix.</a:t>
            </a:r>
            <a:endParaRPr sz="3200" dirty="0"/>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dirty="0"/>
              <a:t>Oracle vs. </a:t>
            </a:r>
            <a:r>
              <a:rPr lang="en-US" sz="1200" dirty="0" err="1"/>
              <a:t>HighPoint</a:t>
            </a:r>
            <a:endParaRPr sz="1200" dirty="0"/>
          </a:p>
          <a:p>
            <a:pPr marL="914400" lvl="1" indent="-304800" algn="l" rtl="0">
              <a:lnSpc>
                <a:spcPct val="90000"/>
              </a:lnSpc>
              <a:spcBef>
                <a:spcPts val="0"/>
              </a:spcBef>
              <a:spcAft>
                <a:spcPts val="0"/>
              </a:spcAft>
              <a:buSzPts val="1200"/>
              <a:buChar char="•"/>
            </a:pPr>
            <a:r>
              <a:rPr lang="en-US" sz="1200" dirty="0"/>
              <a:t>Oracle is the company that makes PeopleSoft. Highpoint is a third-party vendor that provides the integrated HCX mobile solution.</a:t>
            </a:r>
            <a:endParaRPr sz="1200" dirty="0"/>
          </a:p>
          <a:p>
            <a:pPr marL="457200" lvl="0" indent="-304800" algn="l" rtl="0">
              <a:lnSpc>
                <a:spcPct val="90000"/>
              </a:lnSpc>
              <a:spcBef>
                <a:spcPts val="0"/>
              </a:spcBef>
              <a:spcAft>
                <a:spcPts val="0"/>
              </a:spcAft>
              <a:buSzPts val="1200"/>
              <a:buChar char="•"/>
            </a:pPr>
            <a:r>
              <a:rPr lang="en-US" sz="1200" dirty="0"/>
              <a:t>ctcLink vs. HCX</a:t>
            </a:r>
            <a:endParaRPr sz="1200" dirty="0"/>
          </a:p>
          <a:p>
            <a:pPr marL="914400" lvl="1" indent="-304800" algn="l" rtl="0">
              <a:lnSpc>
                <a:spcPct val="90000"/>
              </a:lnSpc>
              <a:spcBef>
                <a:spcPts val="0"/>
              </a:spcBef>
              <a:spcAft>
                <a:spcPts val="0"/>
              </a:spcAft>
              <a:buSzPts val="1200"/>
              <a:buChar char="•"/>
            </a:pPr>
            <a:r>
              <a:rPr lang="en-US" sz="1200" dirty="0"/>
              <a:t>ctcLink is the centralized PeopleSoft implementation that all the WA community and technical colleges use. HCX is the integrated mobile solution provided by </a:t>
            </a:r>
            <a:r>
              <a:rPr lang="en-US" sz="1200" dirty="0" err="1"/>
              <a:t>HighPoint</a:t>
            </a:r>
            <a:r>
              <a:rPr lang="en-US" sz="1200" dirty="0"/>
              <a:t>.</a:t>
            </a:r>
            <a:endParaRPr sz="1200" dirty="0"/>
          </a:p>
          <a:p>
            <a:pPr marL="457200" lvl="0" indent="-304800" algn="l" rtl="0">
              <a:lnSpc>
                <a:spcPct val="90000"/>
              </a:lnSpc>
              <a:spcBef>
                <a:spcPts val="0"/>
              </a:spcBef>
              <a:spcAft>
                <a:spcPts val="0"/>
              </a:spcAft>
              <a:buSzPts val="1200"/>
              <a:buChar char="•"/>
            </a:pPr>
            <a:r>
              <a:rPr lang="en-US" sz="1200" dirty="0"/>
              <a:t>OAAP and </a:t>
            </a:r>
            <a:r>
              <a:rPr lang="en-US" sz="1200" dirty="0" err="1"/>
              <a:t>Kastech</a:t>
            </a:r>
            <a:endParaRPr sz="1200" dirty="0"/>
          </a:p>
          <a:p>
            <a:pPr marL="914400" lvl="1" indent="-304800" algn="l" rtl="0">
              <a:lnSpc>
                <a:spcPct val="90000"/>
              </a:lnSpc>
              <a:spcBef>
                <a:spcPts val="0"/>
              </a:spcBef>
              <a:spcAft>
                <a:spcPts val="0"/>
              </a:spcAft>
              <a:buSzPts val="1200"/>
              <a:buChar char="•"/>
            </a:pPr>
            <a:r>
              <a:rPr lang="en-US" sz="1200" dirty="0" err="1"/>
              <a:t>Kastech</a:t>
            </a:r>
            <a:r>
              <a:rPr lang="en-US" sz="1200" dirty="0"/>
              <a:t> is the third-party company that provides the Online Admission Application Portal (OAAP) that is integrated with ctcLink.</a:t>
            </a:r>
            <a:endParaRPr sz="1200" dirty="0"/>
          </a:p>
          <a:p>
            <a:pPr marL="457200" lvl="0" indent="-304800" algn="l" rtl="0">
              <a:lnSpc>
                <a:spcPct val="90000"/>
              </a:lnSpc>
              <a:spcBef>
                <a:spcPts val="0"/>
              </a:spcBef>
              <a:spcAft>
                <a:spcPts val="0"/>
              </a:spcAft>
              <a:buSzPts val="1200"/>
              <a:buChar char="•"/>
            </a:pPr>
            <a:r>
              <a:rPr lang="en-US" sz="1200" dirty="0"/>
              <a:t>IOVD (Image Overview Document)</a:t>
            </a:r>
            <a:endParaRPr sz="1200" dirty="0"/>
          </a:p>
          <a:p>
            <a:pPr marL="914400" lvl="1" indent="-304800" algn="l" rtl="0">
              <a:lnSpc>
                <a:spcPct val="90000"/>
              </a:lnSpc>
              <a:spcBef>
                <a:spcPts val="0"/>
              </a:spcBef>
              <a:spcAft>
                <a:spcPts val="0"/>
              </a:spcAft>
              <a:buSzPts val="1200"/>
              <a:buChar char="•"/>
            </a:pPr>
            <a:r>
              <a:rPr lang="en-US" sz="1200" dirty="0"/>
              <a:t>A document that explains in detail all the new features, bug fixes, and accessibility fixes that come with the image.</a:t>
            </a:r>
            <a:endParaRPr sz="1200" dirty="0"/>
          </a:p>
          <a:p>
            <a:pPr marL="457200" lvl="0" indent="-304800" algn="l" rtl="0">
              <a:lnSpc>
                <a:spcPct val="90000"/>
              </a:lnSpc>
              <a:spcBef>
                <a:spcPts val="0"/>
              </a:spcBef>
              <a:spcAft>
                <a:spcPts val="0"/>
              </a:spcAft>
              <a:buSzPts val="1200"/>
              <a:buChar char="•"/>
            </a:pPr>
            <a:r>
              <a:rPr lang="en-US" sz="1200" dirty="0">
                <a:solidFill>
                  <a:schemeClr val="dk1"/>
                </a:solidFill>
              </a:rPr>
              <a:t>SIT vs. UAT</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In SIT, State Board staff test the fix. In UAT, the college user that reported the issue tests the fix.</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Testing teams vs. functional teams at SBCTC</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PeopleSoft Release </a:t>
            </a:r>
            <a:r>
              <a:rPr lang="en-US" sz="1200" dirty="0" err="1">
                <a:solidFill>
                  <a:schemeClr val="dk1"/>
                </a:solidFill>
              </a:rPr>
              <a:t>Patchset</a:t>
            </a:r>
            <a:r>
              <a:rPr lang="en-US" sz="1200" dirty="0">
                <a:solidFill>
                  <a:schemeClr val="dk1"/>
                </a:solidFill>
              </a:rPr>
              <a:t> (PRP) or Proof-of-Concept (POC) </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dirty="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dirty="0">
                <a:solidFill>
                  <a:schemeClr val="dk1"/>
                </a:solidFill>
              </a:rPr>
              <a:t>PUM or Image</a:t>
            </a:r>
            <a:endParaRPr sz="1600" dirty="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dirty="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dirty="0">
              <a:solidFill>
                <a:schemeClr val="dk1"/>
              </a:solidFill>
            </a:endParaRPr>
          </a:p>
          <a:p>
            <a:pPr marL="457200" lvl="0" indent="-304800" algn="l" rtl="0">
              <a:lnSpc>
                <a:spcPct val="90000"/>
              </a:lnSpc>
              <a:spcBef>
                <a:spcPts val="1000"/>
              </a:spcBef>
              <a:spcAft>
                <a:spcPts val="0"/>
              </a:spcAft>
              <a:buSzPts val="1200"/>
              <a:buChar char="•"/>
            </a:pPr>
            <a:r>
              <a:rPr lang="en-US" sz="1600" dirty="0">
                <a:solidFill>
                  <a:schemeClr val="dk1"/>
                </a:solidFill>
              </a:rPr>
              <a:t>Conformance versus functional accessibility testing</a:t>
            </a:r>
            <a:endParaRPr sz="1600" dirty="0">
              <a:solidFill>
                <a:schemeClr val="dk1"/>
              </a:solidFill>
            </a:endParaRPr>
          </a:p>
          <a:p>
            <a:pPr marL="914400" lvl="1" indent="-304800" algn="l" rtl="0">
              <a:lnSpc>
                <a:spcPct val="90000"/>
              </a:lnSpc>
              <a:spcBef>
                <a:spcPts val="500"/>
              </a:spcBef>
              <a:spcAft>
                <a:spcPts val="0"/>
              </a:spcAft>
              <a:buSzPts val="1200"/>
              <a:buChar char="•"/>
            </a:pPr>
            <a:r>
              <a:rPr lang="en-US" sz="1600" dirty="0">
                <a:solidFill>
                  <a:schemeClr val="dk1"/>
                </a:solidFill>
              </a:rPr>
              <a:t>Conformance focuses on code compliance with WCAG guidelines. Functional accessibility testing is focused on testing with all the assistive technologies and how they interact with the software.</a:t>
            </a:r>
            <a:endParaRPr sz="1600" dirty="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In progress</a:t>
            </a:r>
          </a:p>
          <a:p>
            <a:pPr marL="457200" lvl="0" indent="-406400" algn="l" rtl="0">
              <a:lnSpc>
                <a:spcPct val="90000"/>
              </a:lnSpc>
              <a:spcBef>
                <a:spcPts val="1000"/>
              </a:spcBef>
              <a:spcAft>
                <a:spcPts val="0"/>
              </a:spcAft>
              <a:buSzPts val="2800"/>
              <a:buChar char="•"/>
            </a:pPr>
            <a:r>
              <a:rPr lang="en-US" sz="2400" dirty="0"/>
              <a:t>HCM 49 IOVD</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657-A4E7-071B-BD44-3335B095D635}"/>
              </a:ext>
            </a:extLst>
          </p:cNvPr>
          <p:cNvSpPr>
            <a:spLocks noGrp="1"/>
          </p:cNvSpPr>
          <p:nvPr>
            <p:ph type="title"/>
          </p:nvPr>
        </p:nvSpPr>
        <p:spPr/>
        <p:txBody>
          <a:bodyPr/>
          <a:lstStyle/>
          <a:p>
            <a:r>
              <a:rPr lang="en-US" dirty="0"/>
              <a:t>In Progress</a:t>
            </a:r>
          </a:p>
        </p:txBody>
      </p:sp>
      <p:sp>
        <p:nvSpPr>
          <p:cNvPr id="3" name="Text Placeholder 2">
            <a:extLst>
              <a:ext uri="{FF2B5EF4-FFF2-40B4-BE49-F238E27FC236}">
                <a16:creationId xmlns:a16="http://schemas.microsoft.com/office/drawing/2014/main" id="{367BFA11-30C0-FF8C-8814-E74899E0D96C}"/>
              </a:ext>
            </a:extLst>
          </p:cNvPr>
          <p:cNvSpPr>
            <a:spLocks noGrp="1"/>
          </p:cNvSpPr>
          <p:nvPr>
            <p:ph type="body" idx="1"/>
          </p:nvPr>
        </p:nvSpPr>
        <p:spPr/>
        <p:txBody>
          <a:bodyPr/>
          <a:lstStyle/>
          <a:p>
            <a:r>
              <a:rPr lang="en-US" dirty="0"/>
              <a:t>CS 32</a:t>
            </a:r>
          </a:p>
          <a:p>
            <a:r>
              <a:rPr lang="en-US" dirty="0"/>
              <a:t>HCX 24.2.1</a:t>
            </a:r>
          </a:p>
          <a:p>
            <a:endParaRPr lang="en-US" dirty="0"/>
          </a:p>
        </p:txBody>
      </p:sp>
      <p:sp>
        <p:nvSpPr>
          <p:cNvPr id="4" name="Slide Number Placeholder 3">
            <a:extLst>
              <a:ext uri="{FF2B5EF4-FFF2-40B4-BE49-F238E27FC236}">
                <a16:creationId xmlns:a16="http://schemas.microsoft.com/office/drawing/2014/main" id="{8957F2C4-ADED-1186-170A-952917D877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74722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9674F-90B0-B58B-21A0-8DAD95A43984}"/>
              </a:ext>
            </a:extLst>
          </p:cNvPr>
          <p:cNvSpPr>
            <a:spLocks noGrp="1"/>
          </p:cNvSpPr>
          <p:nvPr>
            <p:ph type="title"/>
          </p:nvPr>
        </p:nvSpPr>
        <p:spPr/>
        <p:txBody>
          <a:bodyPr/>
          <a:lstStyle/>
          <a:p>
            <a:r>
              <a:rPr lang="en-US" dirty="0"/>
              <a:t>Human Capital Management 49</a:t>
            </a:r>
          </a:p>
        </p:txBody>
      </p:sp>
      <p:sp>
        <p:nvSpPr>
          <p:cNvPr id="3" name="Text Placeholder 2">
            <a:extLst>
              <a:ext uri="{FF2B5EF4-FFF2-40B4-BE49-F238E27FC236}">
                <a16:creationId xmlns:a16="http://schemas.microsoft.com/office/drawing/2014/main" id="{7E860849-C0BC-46B7-D2B3-2284702B1ECD}"/>
              </a:ext>
            </a:extLst>
          </p:cNvPr>
          <p:cNvSpPr>
            <a:spLocks noGrp="1"/>
          </p:cNvSpPr>
          <p:nvPr>
            <p:ph type="body" idx="1"/>
          </p:nvPr>
        </p:nvSpPr>
        <p:spPr/>
        <p:txBody>
          <a:bodyPr/>
          <a:lstStyle/>
          <a:p>
            <a:r>
              <a:rPr lang="en-US" dirty="0"/>
              <a:t>Accessibility Image Overview Document</a:t>
            </a:r>
          </a:p>
        </p:txBody>
      </p:sp>
      <p:sp>
        <p:nvSpPr>
          <p:cNvPr id="4" name="Slide Number Placeholder 3">
            <a:extLst>
              <a:ext uri="{FF2B5EF4-FFF2-40B4-BE49-F238E27FC236}">
                <a16:creationId xmlns:a16="http://schemas.microsoft.com/office/drawing/2014/main" id="{77359140-8855-BB54-8A1B-65BEAD3249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78000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September 10, 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Enhancement request approved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endParaRPr lang="en-US" sz="14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12809</TotalTime>
  <Words>1018</Words>
  <Application>Microsoft Office PowerPoint</Application>
  <PresentationFormat>On-screen Show (4:3)</PresentationFormat>
  <Paragraphs>108</Paragraphs>
  <Slides>15</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Office Theme</vt:lpstr>
      <vt:lpstr>Accessibility &amp; ctcLink Open Forum</vt:lpstr>
      <vt:lpstr>Agenda</vt:lpstr>
      <vt:lpstr>In Progress</vt:lpstr>
      <vt:lpstr>Human Capital Management 49</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675</cp:revision>
  <dcterms:created xsi:type="dcterms:W3CDTF">2018-05-14T23:14:43Z</dcterms:created>
  <dcterms:modified xsi:type="dcterms:W3CDTF">2024-08-12T15:30:59Z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