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30"/>
  </p:notesMasterIdLst>
  <p:sldIdLst>
    <p:sldId id="373" r:id="rId5"/>
    <p:sldId id="267" r:id="rId6"/>
    <p:sldId id="273" r:id="rId7"/>
    <p:sldId id="276" r:id="rId8"/>
    <p:sldId id="315" r:id="rId9"/>
    <p:sldId id="318" r:id="rId10"/>
    <p:sldId id="336" r:id="rId11"/>
    <p:sldId id="339" r:id="rId12"/>
    <p:sldId id="342" r:id="rId13"/>
    <p:sldId id="348" r:id="rId14"/>
    <p:sldId id="351" r:id="rId15"/>
    <p:sldId id="354" r:id="rId16"/>
    <p:sldId id="378" r:id="rId17"/>
    <p:sldId id="357" r:id="rId18"/>
    <p:sldId id="360" r:id="rId19"/>
    <p:sldId id="379" r:id="rId20"/>
    <p:sldId id="380" r:id="rId21"/>
    <p:sldId id="386" r:id="rId22"/>
    <p:sldId id="296" r:id="rId23"/>
    <p:sldId id="387" r:id="rId24"/>
    <p:sldId id="385" r:id="rId25"/>
    <p:sldId id="284" r:id="rId26"/>
    <p:sldId id="383" r:id="rId27"/>
    <p:sldId id="388" r:id="rId28"/>
    <p:sldId id="389" r:id="rId29"/>
  </p:sldIdLst>
  <p:sldSz cx="12192000" cy="6858000"/>
  <p:notesSz cx="6858000" cy="9144000"/>
  <p:custDataLst>
    <p:tags r:id="rId31"/>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6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4AC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CAB7A-F15D-42D1-BF37-3484C8A1251F}" v="55" dt="2024-05-06T16:14:30.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8" autoAdjust="0"/>
    <p:restoredTop sz="94660"/>
  </p:normalViewPr>
  <p:slideViewPr>
    <p:cSldViewPr snapToGrid="0">
      <p:cViewPr varScale="1">
        <p:scale>
          <a:sx n="105" d="100"/>
          <a:sy n="105" d="100"/>
        </p:scale>
        <p:origin x="114" y="168"/>
      </p:cViewPr>
      <p:guideLst>
        <p:guide orient="horz" pos="2160"/>
        <p:guide pos="3840"/>
        <p:guide pos="268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 Kinnard" userId="S::samanthak@awbinstitute.org::929adf8d-7dc0-4790-afc7-d09f0c764076" providerId="AD" clId="Web-{3957D31D-0622-64D9-5B92-CF808EB47B43}"/>
    <pc:docChg chg="modSld">
      <pc:chgData name="Samantha H. Kinnard" userId="S::samanthak@awbinstitute.org::929adf8d-7dc0-4790-afc7-d09f0c764076" providerId="AD" clId="Web-{3957D31D-0622-64D9-5B92-CF808EB47B43}" dt="2024-04-30T21:27:52.803" v="7"/>
      <pc:docMkLst>
        <pc:docMk/>
      </pc:docMkLst>
      <pc:sldChg chg="addSp delSp modSp">
        <pc:chgData name="Samantha H. Kinnard" userId="S::samanthak@awbinstitute.org::929adf8d-7dc0-4790-afc7-d09f0c764076" providerId="AD" clId="Web-{3957D31D-0622-64D9-5B92-CF808EB47B43}" dt="2024-04-30T21:27:52.803" v="7"/>
        <pc:sldMkLst>
          <pc:docMk/>
          <pc:sldMk cId="613101790" sldId="296"/>
        </pc:sldMkLst>
        <pc:picChg chg="add mod">
          <ac:chgData name="Samantha H. Kinnard" userId="S::samanthak@awbinstitute.org::929adf8d-7dc0-4790-afc7-d09f0c764076" providerId="AD" clId="Web-{3957D31D-0622-64D9-5B92-CF808EB47B43}" dt="2024-04-30T21:27:23.958" v="6" actId="14100"/>
          <ac:picMkLst>
            <pc:docMk/>
            <pc:sldMk cId="613101790" sldId="296"/>
            <ac:picMk id="4" creationId="{C441F028-366E-214D-3093-22F52F2CA6A3}"/>
          </ac:picMkLst>
        </pc:picChg>
        <pc:picChg chg="del mod">
          <ac:chgData name="Samantha H. Kinnard" userId="S::samanthak@awbinstitute.org::929adf8d-7dc0-4790-afc7-d09f0c764076" providerId="AD" clId="Web-{3957D31D-0622-64D9-5B92-CF808EB47B43}" dt="2024-04-30T21:27:52.803" v="7"/>
          <ac:picMkLst>
            <pc:docMk/>
            <pc:sldMk cId="613101790" sldId="296"/>
            <ac:picMk id="6" creationId="{4DFC4D7B-7F4F-F735-BC6F-97F99A7424F0}"/>
          </ac:picMkLst>
        </pc:picChg>
      </pc:sldChg>
    </pc:docChg>
  </pc:docChgLst>
  <pc:docChgLst>
    <pc:chgData name="Britney Martin" userId="3dc3eb54-bd9a-47c8-8692-9fd235735410" providerId="ADAL" clId="{56CCAB7A-F15D-42D1-BF37-3484C8A1251F}"/>
    <pc:docChg chg="custSel addSld delSld modSld">
      <pc:chgData name="Britney Martin" userId="3dc3eb54-bd9a-47c8-8692-9fd235735410" providerId="ADAL" clId="{56CCAB7A-F15D-42D1-BF37-3484C8A1251F}" dt="2024-05-06T16:14:31.212" v="140" actId="962"/>
      <pc:docMkLst>
        <pc:docMk/>
      </pc:docMkLst>
      <pc:sldChg chg="add">
        <pc:chgData name="Britney Martin" userId="3dc3eb54-bd9a-47c8-8692-9fd235735410" providerId="ADAL" clId="{56CCAB7A-F15D-42D1-BF37-3484C8A1251F}" dt="2024-04-30T17:43:36.989" v="5"/>
        <pc:sldMkLst>
          <pc:docMk/>
          <pc:sldMk cId="1492883135" sldId="284"/>
        </pc:sldMkLst>
      </pc:sldChg>
      <pc:sldChg chg="addSp delSp modSp add mod">
        <pc:chgData name="Britney Martin" userId="3dc3eb54-bd9a-47c8-8692-9fd235735410" providerId="ADAL" clId="{56CCAB7A-F15D-42D1-BF37-3484C8A1251F}" dt="2024-04-30T17:46:27.366" v="27" actId="1076"/>
        <pc:sldMkLst>
          <pc:docMk/>
          <pc:sldMk cId="613101790" sldId="296"/>
        </pc:sldMkLst>
        <pc:spChg chg="mod">
          <ac:chgData name="Britney Martin" userId="3dc3eb54-bd9a-47c8-8692-9fd235735410" providerId="ADAL" clId="{56CCAB7A-F15D-42D1-BF37-3484C8A1251F}" dt="2024-04-30T17:44:53.300" v="10" actId="6549"/>
          <ac:spMkLst>
            <pc:docMk/>
            <pc:sldMk cId="613101790" sldId="296"/>
            <ac:spMk id="3" creationId="{39F050E8-BE96-B9AA-527B-683C2570402C}"/>
          </ac:spMkLst>
        </pc:spChg>
        <pc:picChg chg="del">
          <ac:chgData name="Britney Martin" userId="3dc3eb54-bd9a-47c8-8692-9fd235735410" providerId="ADAL" clId="{56CCAB7A-F15D-42D1-BF37-3484C8A1251F}" dt="2024-04-30T17:44:48.487" v="9" actId="21"/>
          <ac:picMkLst>
            <pc:docMk/>
            <pc:sldMk cId="613101790" sldId="296"/>
            <ac:picMk id="5" creationId="{9674FA0A-1BEF-F3BE-A873-B754DDB3644F}"/>
          </ac:picMkLst>
        </pc:picChg>
        <pc:picChg chg="add mod">
          <ac:chgData name="Britney Martin" userId="3dc3eb54-bd9a-47c8-8692-9fd235735410" providerId="ADAL" clId="{56CCAB7A-F15D-42D1-BF37-3484C8A1251F}" dt="2024-04-30T17:46:27.366" v="27" actId="1076"/>
          <ac:picMkLst>
            <pc:docMk/>
            <pc:sldMk cId="613101790" sldId="296"/>
            <ac:picMk id="6" creationId="{4DFC4D7B-7F4F-F735-BC6F-97F99A7424F0}"/>
          </ac:picMkLst>
        </pc:picChg>
        <pc:picChg chg="del">
          <ac:chgData name="Britney Martin" userId="3dc3eb54-bd9a-47c8-8692-9fd235735410" providerId="ADAL" clId="{56CCAB7A-F15D-42D1-BF37-3484C8A1251F}" dt="2024-04-30T17:45:02.517" v="11" actId="21"/>
          <ac:picMkLst>
            <pc:docMk/>
            <pc:sldMk cId="613101790" sldId="296"/>
            <ac:picMk id="7" creationId="{31599E6F-6F15-1A5E-071F-3079A8DEB154}"/>
          </ac:picMkLst>
        </pc:picChg>
        <pc:picChg chg="add mod">
          <ac:chgData name="Britney Martin" userId="3dc3eb54-bd9a-47c8-8692-9fd235735410" providerId="ADAL" clId="{56CCAB7A-F15D-42D1-BF37-3484C8A1251F}" dt="2024-04-30T17:46:24.216" v="26" actId="1076"/>
          <ac:picMkLst>
            <pc:docMk/>
            <pc:sldMk cId="613101790" sldId="296"/>
            <ac:picMk id="9" creationId="{10D05FF1-8B41-F3E2-838E-311553209F5C}"/>
          </ac:picMkLst>
        </pc:picChg>
      </pc:sldChg>
      <pc:sldChg chg="modSp mod">
        <pc:chgData name="Britney Martin" userId="3dc3eb54-bd9a-47c8-8692-9fd235735410" providerId="ADAL" clId="{56CCAB7A-F15D-42D1-BF37-3484C8A1251F}" dt="2024-04-30T16:15:02.308" v="4" actId="20577"/>
        <pc:sldMkLst>
          <pc:docMk/>
          <pc:sldMk cId="0" sldId="373"/>
        </pc:sldMkLst>
        <pc:spChg chg="mod">
          <ac:chgData name="Britney Martin" userId="3dc3eb54-bd9a-47c8-8692-9fd235735410" providerId="ADAL" clId="{56CCAB7A-F15D-42D1-BF37-3484C8A1251F}" dt="2024-04-30T16:15:02.308" v="4" actId="20577"/>
          <ac:spMkLst>
            <pc:docMk/>
            <pc:sldMk cId="0" sldId="373"/>
            <ac:spMk id="4" creationId="{F483B603-60E0-44C0-A6BC-326CA5436EC0}"/>
          </ac:spMkLst>
        </pc:spChg>
      </pc:sldChg>
      <pc:sldChg chg="del">
        <pc:chgData name="Britney Martin" userId="3dc3eb54-bd9a-47c8-8692-9fd235735410" providerId="ADAL" clId="{56CCAB7A-F15D-42D1-BF37-3484C8A1251F}" dt="2024-05-06T16:12:40.922" v="122" actId="2696"/>
        <pc:sldMkLst>
          <pc:docMk/>
          <pc:sldMk cId="204251667" sldId="374"/>
        </pc:sldMkLst>
      </pc:sldChg>
      <pc:sldChg chg="del">
        <pc:chgData name="Britney Martin" userId="3dc3eb54-bd9a-47c8-8692-9fd235735410" providerId="ADAL" clId="{56CCAB7A-F15D-42D1-BF37-3484C8A1251F}" dt="2024-05-06T16:12:43.565" v="123" actId="2696"/>
        <pc:sldMkLst>
          <pc:docMk/>
          <pc:sldMk cId="1741562855" sldId="381"/>
        </pc:sldMkLst>
      </pc:sldChg>
      <pc:sldChg chg="del">
        <pc:chgData name="Britney Martin" userId="3dc3eb54-bd9a-47c8-8692-9fd235735410" providerId="ADAL" clId="{56CCAB7A-F15D-42D1-BF37-3484C8A1251F}" dt="2024-05-06T16:12:46.115" v="124" actId="2696"/>
        <pc:sldMkLst>
          <pc:docMk/>
          <pc:sldMk cId="3078007655" sldId="382"/>
        </pc:sldMkLst>
      </pc:sldChg>
      <pc:sldChg chg="addSp delSp modSp mod modClrScheme chgLayout">
        <pc:chgData name="Britney Martin" userId="3dc3eb54-bd9a-47c8-8692-9fd235735410" providerId="ADAL" clId="{56CCAB7A-F15D-42D1-BF37-3484C8A1251F}" dt="2024-04-30T23:16:14.039" v="119" actId="1076"/>
        <pc:sldMkLst>
          <pc:docMk/>
          <pc:sldMk cId="1878569576" sldId="383"/>
        </pc:sldMkLst>
        <pc:spChg chg="mod ord">
          <ac:chgData name="Britney Martin" userId="3dc3eb54-bd9a-47c8-8692-9fd235735410" providerId="ADAL" clId="{56CCAB7A-F15D-42D1-BF37-3484C8A1251F}" dt="2024-04-30T23:15:40.597" v="114" actId="114"/>
          <ac:spMkLst>
            <pc:docMk/>
            <pc:sldMk cId="1878569576" sldId="383"/>
            <ac:spMk id="2" creationId="{C796CFEF-8960-18DD-5CE9-6178F8E1BF48}"/>
          </ac:spMkLst>
        </pc:spChg>
        <pc:spChg chg="mod ord">
          <ac:chgData name="Britney Martin" userId="3dc3eb54-bd9a-47c8-8692-9fd235735410" providerId="ADAL" clId="{56CCAB7A-F15D-42D1-BF37-3484C8A1251F}" dt="2024-04-30T23:14:44.726" v="105" actId="700"/>
          <ac:spMkLst>
            <pc:docMk/>
            <pc:sldMk cId="1878569576" sldId="383"/>
            <ac:spMk id="3" creationId="{60579DDA-3C0D-B839-4740-EC6A3673CB9A}"/>
          </ac:spMkLst>
        </pc:spChg>
        <pc:spChg chg="del mod">
          <ac:chgData name="Britney Martin" userId="3dc3eb54-bd9a-47c8-8692-9fd235735410" providerId="ADAL" clId="{56CCAB7A-F15D-42D1-BF37-3484C8A1251F}" dt="2024-04-30T23:15:20.640" v="109" actId="21"/>
          <ac:spMkLst>
            <pc:docMk/>
            <pc:sldMk cId="1878569576" sldId="383"/>
            <ac:spMk id="4" creationId="{C0ABA0EB-582A-BF0A-1CE6-71EAB0658C44}"/>
          </ac:spMkLst>
        </pc:spChg>
        <pc:spChg chg="add del mod ord">
          <ac:chgData name="Britney Martin" userId="3dc3eb54-bd9a-47c8-8692-9fd235735410" providerId="ADAL" clId="{56CCAB7A-F15D-42D1-BF37-3484C8A1251F}" dt="2024-04-30T23:14:44.726" v="105" actId="700"/>
          <ac:spMkLst>
            <pc:docMk/>
            <pc:sldMk cId="1878569576" sldId="383"/>
            <ac:spMk id="5" creationId="{8713A61E-A5A0-DE95-D76B-6B4AB03E512F}"/>
          </ac:spMkLst>
        </pc:spChg>
        <pc:spChg chg="add mod ord">
          <ac:chgData name="Britney Martin" userId="3dc3eb54-bd9a-47c8-8692-9fd235735410" providerId="ADAL" clId="{56CCAB7A-F15D-42D1-BF37-3484C8A1251F}" dt="2024-04-30T23:16:14.039" v="119" actId="1076"/>
          <ac:spMkLst>
            <pc:docMk/>
            <pc:sldMk cId="1878569576" sldId="383"/>
            <ac:spMk id="6" creationId="{30AE6782-C7AA-4113-5063-F958B15C872D}"/>
          </ac:spMkLst>
        </pc:spChg>
      </pc:sldChg>
      <pc:sldChg chg="del">
        <pc:chgData name="Britney Martin" userId="3dc3eb54-bd9a-47c8-8692-9fd235735410" providerId="ADAL" clId="{56CCAB7A-F15D-42D1-BF37-3484C8A1251F}" dt="2024-04-30T17:43:42.467" v="6" actId="2696"/>
        <pc:sldMkLst>
          <pc:docMk/>
          <pc:sldMk cId="4213398976" sldId="384"/>
        </pc:sldMkLst>
      </pc:sldChg>
      <pc:sldChg chg="addSp delSp modSp mod">
        <pc:chgData name="Britney Martin" userId="3dc3eb54-bd9a-47c8-8692-9fd235735410" providerId="ADAL" clId="{56CCAB7A-F15D-42D1-BF37-3484C8A1251F}" dt="2024-04-30T18:00:00.300" v="96" actId="1076"/>
        <pc:sldMkLst>
          <pc:docMk/>
          <pc:sldMk cId="2770960765" sldId="385"/>
        </pc:sldMkLst>
        <pc:picChg chg="add mod">
          <ac:chgData name="Britney Martin" userId="3dc3eb54-bd9a-47c8-8692-9fd235735410" providerId="ADAL" clId="{56CCAB7A-F15D-42D1-BF37-3484C8A1251F}" dt="2024-04-30T17:59:57.021" v="94" actId="1076"/>
          <ac:picMkLst>
            <pc:docMk/>
            <pc:sldMk cId="2770960765" sldId="385"/>
            <ac:picMk id="7" creationId="{ECEF5C38-2223-D4D3-F898-E6BA893EDE60}"/>
          </ac:picMkLst>
        </pc:picChg>
        <pc:picChg chg="add del mod">
          <ac:chgData name="Britney Martin" userId="3dc3eb54-bd9a-47c8-8692-9fd235735410" providerId="ADAL" clId="{56CCAB7A-F15D-42D1-BF37-3484C8A1251F}" dt="2024-04-30T17:57:37.365" v="65" actId="21"/>
          <ac:picMkLst>
            <pc:docMk/>
            <pc:sldMk cId="2770960765" sldId="385"/>
            <ac:picMk id="9" creationId="{6431C217-00BD-5F5D-FDFB-7CC603489920}"/>
          </ac:picMkLst>
        </pc:picChg>
        <pc:picChg chg="add del mod">
          <ac:chgData name="Britney Martin" userId="3dc3eb54-bd9a-47c8-8692-9fd235735410" providerId="ADAL" clId="{56CCAB7A-F15D-42D1-BF37-3484C8A1251F}" dt="2024-04-30T17:57:34.435" v="64" actId="21"/>
          <ac:picMkLst>
            <pc:docMk/>
            <pc:sldMk cId="2770960765" sldId="385"/>
            <ac:picMk id="11" creationId="{2ADA6779-35F0-3689-5F9B-600DBEA0CF99}"/>
          </ac:picMkLst>
        </pc:picChg>
        <pc:picChg chg="add mod">
          <ac:chgData name="Britney Martin" userId="3dc3eb54-bd9a-47c8-8692-9fd235735410" providerId="ADAL" clId="{56CCAB7A-F15D-42D1-BF37-3484C8A1251F}" dt="2024-04-30T17:58:48.727" v="76" actId="1076"/>
          <ac:picMkLst>
            <pc:docMk/>
            <pc:sldMk cId="2770960765" sldId="385"/>
            <ac:picMk id="13" creationId="{211E69F5-F90A-C4AA-98C0-0B3A778E858E}"/>
          </ac:picMkLst>
        </pc:picChg>
        <pc:picChg chg="add mod">
          <ac:chgData name="Britney Martin" userId="3dc3eb54-bd9a-47c8-8692-9fd235735410" providerId="ADAL" clId="{56CCAB7A-F15D-42D1-BF37-3484C8A1251F}" dt="2024-04-30T18:00:00.300" v="96" actId="1076"/>
          <ac:picMkLst>
            <pc:docMk/>
            <pc:sldMk cId="2770960765" sldId="385"/>
            <ac:picMk id="15" creationId="{DAB25A9E-D1D1-2AC5-0E54-CA7CF5152569}"/>
          </ac:picMkLst>
        </pc:picChg>
        <pc:picChg chg="add mod">
          <ac:chgData name="Britney Martin" userId="3dc3eb54-bd9a-47c8-8692-9fd235735410" providerId="ADAL" clId="{56CCAB7A-F15D-42D1-BF37-3484C8A1251F}" dt="2024-04-30T17:59:17.912" v="84" actId="1076"/>
          <ac:picMkLst>
            <pc:docMk/>
            <pc:sldMk cId="2770960765" sldId="385"/>
            <ac:picMk id="17" creationId="{B2822CAA-7E32-2A6F-AFB0-467EA91AEF39}"/>
          </ac:picMkLst>
        </pc:picChg>
        <pc:picChg chg="add mod">
          <ac:chgData name="Britney Martin" userId="3dc3eb54-bd9a-47c8-8692-9fd235735410" providerId="ADAL" clId="{56CCAB7A-F15D-42D1-BF37-3484C8A1251F}" dt="2024-04-30T17:59:51.042" v="92" actId="1076"/>
          <ac:picMkLst>
            <pc:docMk/>
            <pc:sldMk cId="2770960765" sldId="385"/>
            <ac:picMk id="19" creationId="{6F7BE04B-B00D-6399-7109-A77FE25FD602}"/>
          </ac:picMkLst>
        </pc:picChg>
      </pc:sldChg>
      <pc:sldChg chg="addSp delSp modSp mod">
        <pc:chgData name="Britney Martin" userId="3dc3eb54-bd9a-47c8-8692-9fd235735410" providerId="ADAL" clId="{56CCAB7A-F15D-42D1-BF37-3484C8A1251F}" dt="2024-04-30T18:46:09.079" v="100" actId="962"/>
        <pc:sldMkLst>
          <pc:docMk/>
          <pc:sldMk cId="2116119063" sldId="386"/>
        </pc:sldMkLst>
        <pc:picChg chg="add del mod">
          <ac:chgData name="Britney Martin" userId="3dc3eb54-bd9a-47c8-8692-9fd235735410" providerId="ADAL" clId="{56CCAB7A-F15D-42D1-BF37-3484C8A1251F}" dt="2024-04-30T17:51:37.969" v="31" actId="21"/>
          <ac:picMkLst>
            <pc:docMk/>
            <pc:sldMk cId="2116119063" sldId="386"/>
            <ac:picMk id="4" creationId="{5DC1ECA9-C0D3-3871-4CB3-ABB0B7294DDD}"/>
          </ac:picMkLst>
        </pc:picChg>
        <pc:picChg chg="add del mod">
          <ac:chgData name="Britney Martin" userId="3dc3eb54-bd9a-47c8-8692-9fd235735410" providerId="ADAL" clId="{56CCAB7A-F15D-42D1-BF37-3484C8A1251F}" dt="2024-04-30T18:04:42.735" v="97" actId="21"/>
          <ac:picMkLst>
            <pc:docMk/>
            <pc:sldMk cId="2116119063" sldId="386"/>
            <ac:picMk id="7" creationId="{473873B7-E88A-C16E-E0C2-05E08FC4CA56}"/>
          </ac:picMkLst>
        </pc:picChg>
        <pc:picChg chg="add mod">
          <ac:chgData name="Britney Martin" userId="3dc3eb54-bd9a-47c8-8692-9fd235735410" providerId="ADAL" clId="{56CCAB7A-F15D-42D1-BF37-3484C8A1251F}" dt="2024-04-30T18:46:09.079" v="100" actId="962"/>
          <ac:picMkLst>
            <pc:docMk/>
            <pc:sldMk cId="2116119063" sldId="386"/>
            <ac:picMk id="9" creationId="{C4529B8D-4B74-DF07-FEC7-C9AB11274D69}"/>
          </ac:picMkLst>
        </pc:picChg>
      </pc:sldChg>
      <pc:sldChg chg="del">
        <pc:chgData name="Britney Martin" userId="3dc3eb54-bd9a-47c8-8692-9fd235735410" providerId="ADAL" clId="{56CCAB7A-F15D-42D1-BF37-3484C8A1251F}" dt="2024-04-30T17:44:43.851" v="8" actId="2696"/>
        <pc:sldMkLst>
          <pc:docMk/>
          <pc:sldMk cId="1429035070" sldId="388"/>
        </pc:sldMkLst>
      </pc:sldChg>
      <pc:sldChg chg="addSp delSp modSp new mod modClrScheme chgLayout">
        <pc:chgData name="Britney Martin" userId="3dc3eb54-bd9a-47c8-8692-9fd235735410" providerId="ADAL" clId="{56CCAB7A-F15D-42D1-BF37-3484C8A1251F}" dt="2024-05-06T16:14:19.312" v="137" actId="962"/>
        <pc:sldMkLst>
          <pc:docMk/>
          <pc:sldMk cId="2220094922" sldId="388"/>
        </pc:sldMkLst>
        <pc:spChg chg="mod ord">
          <ac:chgData name="Britney Martin" userId="3dc3eb54-bd9a-47c8-8692-9fd235735410" providerId="ADAL" clId="{56CCAB7A-F15D-42D1-BF37-3484C8A1251F}" dt="2024-05-06T16:13:58.826" v="133" actId="700"/>
          <ac:spMkLst>
            <pc:docMk/>
            <pc:sldMk cId="2220094922" sldId="388"/>
            <ac:spMk id="2" creationId="{157A3907-0175-D449-8468-108BC07C24C7}"/>
          </ac:spMkLst>
        </pc:spChg>
        <pc:spChg chg="del">
          <ac:chgData name="Britney Martin" userId="3dc3eb54-bd9a-47c8-8692-9fd235735410" providerId="ADAL" clId="{56CCAB7A-F15D-42D1-BF37-3484C8A1251F}" dt="2024-05-06T16:13:58.826" v="133" actId="700"/>
          <ac:spMkLst>
            <pc:docMk/>
            <pc:sldMk cId="2220094922" sldId="388"/>
            <ac:spMk id="3" creationId="{E66D8145-3392-0E83-362D-E6F592BA2208}"/>
          </ac:spMkLst>
        </pc:spChg>
        <pc:spChg chg="del">
          <ac:chgData name="Britney Martin" userId="3dc3eb54-bd9a-47c8-8692-9fd235735410" providerId="ADAL" clId="{56CCAB7A-F15D-42D1-BF37-3484C8A1251F}" dt="2024-05-06T16:13:58.826" v="133" actId="700"/>
          <ac:spMkLst>
            <pc:docMk/>
            <pc:sldMk cId="2220094922" sldId="388"/>
            <ac:spMk id="4" creationId="{F07CF73B-8C6C-08B8-C735-FA1821290A92}"/>
          </ac:spMkLst>
        </pc:spChg>
        <pc:spChg chg="del mod ord">
          <ac:chgData name="Britney Martin" userId="3dc3eb54-bd9a-47c8-8692-9fd235735410" providerId="ADAL" clId="{56CCAB7A-F15D-42D1-BF37-3484C8A1251F}" dt="2024-05-06T16:13:58.826" v="133" actId="700"/>
          <ac:spMkLst>
            <pc:docMk/>
            <pc:sldMk cId="2220094922" sldId="388"/>
            <ac:spMk id="5" creationId="{0D812CFE-CCA9-0E0C-AAF7-4E518387C484}"/>
          </ac:spMkLst>
        </pc:spChg>
        <pc:spChg chg="add mod ord">
          <ac:chgData name="Britney Martin" userId="3dc3eb54-bd9a-47c8-8692-9fd235735410" providerId="ADAL" clId="{56CCAB7A-F15D-42D1-BF37-3484C8A1251F}" dt="2024-05-06T16:13:58.826" v="133" actId="700"/>
          <ac:spMkLst>
            <pc:docMk/>
            <pc:sldMk cId="2220094922" sldId="388"/>
            <ac:spMk id="6" creationId="{F329C977-B82F-BBA0-079C-B4DD8D8F96E8}"/>
          </ac:spMkLst>
        </pc:spChg>
        <pc:picChg chg="add mod">
          <ac:chgData name="Britney Martin" userId="3dc3eb54-bd9a-47c8-8692-9fd235735410" providerId="ADAL" clId="{56CCAB7A-F15D-42D1-BF37-3484C8A1251F}" dt="2024-05-06T16:14:19.312" v="137" actId="962"/>
          <ac:picMkLst>
            <pc:docMk/>
            <pc:sldMk cId="2220094922" sldId="388"/>
            <ac:picMk id="8" creationId="{95AF4930-5E06-308F-A499-8693098A7D24}"/>
          </ac:picMkLst>
        </pc:picChg>
      </pc:sldChg>
      <pc:sldChg chg="addSp delSp modSp new mod modClrScheme chgLayout">
        <pc:chgData name="Britney Martin" userId="3dc3eb54-bd9a-47c8-8692-9fd235735410" providerId="ADAL" clId="{56CCAB7A-F15D-42D1-BF37-3484C8A1251F}" dt="2024-05-06T16:14:31.212" v="140" actId="962"/>
        <pc:sldMkLst>
          <pc:docMk/>
          <pc:sldMk cId="3320586939" sldId="389"/>
        </pc:sldMkLst>
        <pc:spChg chg="mod ord">
          <ac:chgData name="Britney Martin" userId="3dc3eb54-bd9a-47c8-8692-9fd235735410" providerId="ADAL" clId="{56CCAB7A-F15D-42D1-BF37-3484C8A1251F}" dt="2024-05-06T16:14:08.070" v="134" actId="700"/>
          <ac:spMkLst>
            <pc:docMk/>
            <pc:sldMk cId="3320586939" sldId="389"/>
            <ac:spMk id="2" creationId="{00D06FFA-0F5F-2D0A-C712-2CD1B9CBCAF2}"/>
          </ac:spMkLst>
        </pc:spChg>
        <pc:spChg chg="del">
          <ac:chgData name="Britney Martin" userId="3dc3eb54-bd9a-47c8-8692-9fd235735410" providerId="ADAL" clId="{56CCAB7A-F15D-42D1-BF37-3484C8A1251F}" dt="2024-05-06T16:13:25.875" v="125" actId="931"/>
          <ac:spMkLst>
            <pc:docMk/>
            <pc:sldMk cId="3320586939" sldId="389"/>
            <ac:spMk id="3" creationId="{22A9458A-8FB2-9ECA-B85D-88F92F07E4B3}"/>
          </ac:spMkLst>
        </pc:spChg>
        <pc:spChg chg="del">
          <ac:chgData name="Britney Martin" userId="3dc3eb54-bd9a-47c8-8692-9fd235735410" providerId="ADAL" clId="{56CCAB7A-F15D-42D1-BF37-3484C8A1251F}" dt="2024-05-06T16:14:08.070" v="134" actId="700"/>
          <ac:spMkLst>
            <pc:docMk/>
            <pc:sldMk cId="3320586939" sldId="389"/>
            <ac:spMk id="4" creationId="{10D82793-B5BF-D6EC-8A29-D85FDD655E31}"/>
          </ac:spMkLst>
        </pc:spChg>
        <pc:spChg chg="del mod ord">
          <ac:chgData name="Britney Martin" userId="3dc3eb54-bd9a-47c8-8692-9fd235735410" providerId="ADAL" clId="{56CCAB7A-F15D-42D1-BF37-3484C8A1251F}" dt="2024-05-06T16:14:08.070" v="134" actId="700"/>
          <ac:spMkLst>
            <pc:docMk/>
            <pc:sldMk cId="3320586939" sldId="389"/>
            <ac:spMk id="5" creationId="{54979C46-954A-AC41-795C-CEA0FBA8AC4C}"/>
          </ac:spMkLst>
        </pc:spChg>
        <pc:spChg chg="add del mod">
          <ac:chgData name="Britney Martin" userId="3dc3eb54-bd9a-47c8-8692-9fd235735410" providerId="ADAL" clId="{56CCAB7A-F15D-42D1-BF37-3484C8A1251F}" dt="2024-05-06T16:13:38.602" v="129"/>
          <ac:spMkLst>
            <pc:docMk/>
            <pc:sldMk cId="3320586939" sldId="389"/>
            <ac:spMk id="9" creationId="{AB104CCE-55E9-36FD-A2D1-F39E6BB11746}"/>
          </ac:spMkLst>
        </pc:spChg>
        <pc:spChg chg="add del mod">
          <ac:chgData name="Britney Martin" userId="3dc3eb54-bd9a-47c8-8692-9fd235735410" providerId="ADAL" clId="{56CCAB7A-F15D-42D1-BF37-3484C8A1251F}" dt="2024-05-06T16:14:08.070" v="134" actId="700"/>
          <ac:spMkLst>
            <pc:docMk/>
            <pc:sldMk cId="3320586939" sldId="389"/>
            <ac:spMk id="13" creationId="{002A0F59-B7DE-C123-7CA4-0028A48AB397}"/>
          </ac:spMkLst>
        </pc:spChg>
        <pc:spChg chg="add mod ord">
          <ac:chgData name="Britney Martin" userId="3dc3eb54-bd9a-47c8-8692-9fd235735410" providerId="ADAL" clId="{56CCAB7A-F15D-42D1-BF37-3484C8A1251F}" dt="2024-05-06T16:14:08.070" v="134" actId="700"/>
          <ac:spMkLst>
            <pc:docMk/>
            <pc:sldMk cId="3320586939" sldId="389"/>
            <ac:spMk id="14" creationId="{34843CAD-1483-D4EA-3742-61AB8EE979C7}"/>
          </ac:spMkLst>
        </pc:spChg>
        <pc:picChg chg="add del mod">
          <ac:chgData name="Britney Martin" userId="3dc3eb54-bd9a-47c8-8692-9fd235735410" providerId="ADAL" clId="{56CCAB7A-F15D-42D1-BF37-3484C8A1251F}" dt="2024-05-06T16:13:34.799" v="128" actId="21"/>
          <ac:picMkLst>
            <pc:docMk/>
            <pc:sldMk cId="3320586939" sldId="389"/>
            <ac:picMk id="7" creationId="{1825EDBD-060E-5880-677F-70AA7B88B157}"/>
          </ac:picMkLst>
        </pc:picChg>
        <pc:picChg chg="add del mod">
          <ac:chgData name="Britney Martin" userId="3dc3eb54-bd9a-47c8-8692-9fd235735410" providerId="ADAL" clId="{56CCAB7A-F15D-42D1-BF37-3484C8A1251F}" dt="2024-05-06T16:13:44.508" v="132" actId="21"/>
          <ac:picMkLst>
            <pc:docMk/>
            <pc:sldMk cId="3320586939" sldId="389"/>
            <ac:picMk id="11" creationId="{12D2C5EA-1982-C644-5B23-C8413928CEF9}"/>
          </ac:picMkLst>
        </pc:picChg>
        <pc:picChg chg="add mod">
          <ac:chgData name="Britney Martin" userId="3dc3eb54-bd9a-47c8-8692-9fd235735410" providerId="ADAL" clId="{56CCAB7A-F15D-42D1-BF37-3484C8A1251F}" dt="2024-05-06T16:14:31.212" v="140" actId="962"/>
          <ac:picMkLst>
            <pc:docMk/>
            <pc:sldMk cId="3320586939" sldId="389"/>
            <ac:picMk id="16" creationId="{74A2D783-852D-B30B-2493-75ED49979A0E}"/>
          </ac:picMkLst>
        </pc:picChg>
      </pc:sldChg>
    </pc:docChg>
  </pc:docChgLst>
  <pc:docChgLst>
    <pc:chgData name="Samantha H. Kinnard" userId="929adf8d-7dc0-4790-afc7-d09f0c764076" providerId="ADAL" clId="{49F68305-038E-4454-9B2B-8B9B1F5D0B3F}"/>
    <pc:docChg chg="modSld">
      <pc:chgData name="Samantha H. Kinnard" userId="929adf8d-7dc0-4790-afc7-d09f0c764076" providerId="ADAL" clId="{49F68305-038E-4454-9B2B-8B9B1F5D0B3F}" dt="2024-02-12T22:27:56.644" v="11" actId="20577"/>
      <pc:docMkLst>
        <pc:docMk/>
      </pc:docMkLst>
      <pc:sldChg chg="modSp mod">
        <pc:chgData name="Samantha H. Kinnard" userId="929adf8d-7dc0-4790-afc7-d09f0c764076" providerId="ADAL" clId="{49F68305-038E-4454-9B2B-8B9B1F5D0B3F}" dt="2024-02-12T22:27:56.644" v="11" actId="20577"/>
        <pc:sldMkLst>
          <pc:docMk/>
          <pc:sldMk cId="0" sldId="373"/>
        </pc:sldMkLst>
        <pc:spChg chg="mod">
          <ac:chgData name="Samantha H. Kinnard" userId="929adf8d-7dc0-4790-afc7-d09f0c764076" providerId="ADAL" clId="{49F68305-038E-4454-9B2B-8B9B1F5D0B3F}" dt="2024-02-12T22:27:56.644" v="11" actId="20577"/>
          <ac:spMkLst>
            <pc:docMk/>
            <pc:sldMk cId="0" sldId="373"/>
            <ac:spMk id="4" creationId="{F483B603-60E0-44C0-A6BC-326CA5436EC0}"/>
          </ac:spMkLst>
        </pc:spChg>
      </pc:sldChg>
    </pc:docChg>
  </pc:docChgLst>
  <pc:docChgLst>
    <pc:chgData name="Samantha H. Kinnard" userId="S::samanthak@awbinstitute.org::929adf8d-7dc0-4790-afc7-d09f0c764076" providerId="AD" clId="Web-{83A3DDF2-0994-9963-1674-E9BD611C97B2}"/>
    <pc:docChg chg="addSld modSld">
      <pc:chgData name="Samantha H. Kinnard" userId="S::samanthak@awbinstitute.org::929adf8d-7dc0-4790-afc7-d09f0c764076" providerId="AD" clId="Web-{83A3DDF2-0994-9963-1674-E9BD611C97B2}" dt="2024-04-30T17:02:43.291" v="684" actId="20577"/>
      <pc:docMkLst>
        <pc:docMk/>
      </pc:docMkLst>
      <pc:sldChg chg="mod modShow">
        <pc:chgData name="Samantha H. Kinnard" userId="S::samanthak@awbinstitute.org::929adf8d-7dc0-4790-afc7-d09f0c764076" providerId="AD" clId="Web-{83A3DDF2-0994-9963-1674-E9BD611C97B2}" dt="2024-04-30T16:15:40.238" v="0"/>
        <pc:sldMkLst>
          <pc:docMk/>
          <pc:sldMk cId="1312486140" sldId="273"/>
        </pc:sldMkLst>
      </pc:sldChg>
      <pc:sldChg chg="mod modShow">
        <pc:chgData name="Samantha H. Kinnard" userId="S::samanthak@awbinstitute.org::929adf8d-7dc0-4790-afc7-d09f0c764076" providerId="AD" clId="Web-{83A3DDF2-0994-9963-1674-E9BD611C97B2}" dt="2024-04-30T16:15:45.144" v="1"/>
        <pc:sldMkLst>
          <pc:docMk/>
          <pc:sldMk cId="1312486140" sldId="276"/>
        </pc:sldMkLst>
      </pc:sldChg>
      <pc:sldChg chg="mod modShow">
        <pc:chgData name="Samantha H. Kinnard" userId="S::samanthak@awbinstitute.org::929adf8d-7dc0-4790-afc7-d09f0c764076" providerId="AD" clId="Web-{83A3DDF2-0994-9963-1674-E9BD611C97B2}" dt="2024-04-30T16:43:03.359" v="624"/>
        <pc:sldMkLst>
          <pc:docMk/>
          <pc:sldMk cId="1312486140" sldId="315"/>
        </pc:sldMkLst>
      </pc:sldChg>
      <pc:sldChg chg="mod modShow">
        <pc:chgData name="Samantha H. Kinnard" userId="S::samanthak@awbinstitute.org::929adf8d-7dc0-4790-afc7-d09f0c764076" providerId="AD" clId="Web-{83A3DDF2-0994-9963-1674-E9BD611C97B2}" dt="2024-04-30T16:43:06.984" v="625"/>
        <pc:sldMkLst>
          <pc:docMk/>
          <pc:sldMk cId="1312486140" sldId="318"/>
        </pc:sldMkLst>
      </pc:sldChg>
      <pc:sldChg chg="mod modShow">
        <pc:chgData name="Samantha H. Kinnard" userId="S::samanthak@awbinstitute.org::929adf8d-7dc0-4790-afc7-d09f0c764076" providerId="AD" clId="Web-{83A3DDF2-0994-9963-1674-E9BD611C97B2}" dt="2024-04-30T16:43:11.484" v="626"/>
        <pc:sldMkLst>
          <pc:docMk/>
          <pc:sldMk cId="1312486140" sldId="336"/>
        </pc:sldMkLst>
      </pc:sldChg>
      <pc:sldChg chg="mod modShow">
        <pc:chgData name="Samantha H. Kinnard" userId="S::samanthak@awbinstitute.org::929adf8d-7dc0-4790-afc7-d09f0c764076" providerId="AD" clId="Web-{83A3DDF2-0994-9963-1674-E9BD611C97B2}" dt="2024-04-30T16:43:19.078" v="627"/>
        <pc:sldMkLst>
          <pc:docMk/>
          <pc:sldMk cId="1312486140" sldId="342"/>
        </pc:sldMkLst>
      </pc:sldChg>
      <pc:sldChg chg="mod modShow">
        <pc:chgData name="Samantha H. Kinnard" userId="S::samanthak@awbinstitute.org::929adf8d-7dc0-4790-afc7-d09f0c764076" providerId="AD" clId="Web-{83A3DDF2-0994-9963-1674-E9BD611C97B2}" dt="2024-04-30T16:43:23.375" v="628"/>
        <pc:sldMkLst>
          <pc:docMk/>
          <pc:sldMk cId="1312486140" sldId="348"/>
        </pc:sldMkLst>
      </pc:sldChg>
      <pc:sldChg chg="mod modShow">
        <pc:chgData name="Samantha H. Kinnard" userId="S::samanthak@awbinstitute.org::929adf8d-7dc0-4790-afc7-d09f0c764076" providerId="AD" clId="Web-{83A3DDF2-0994-9963-1674-E9BD611C97B2}" dt="2024-04-30T16:45:24.114" v="631"/>
        <pc:sldMkLst>
          <pc:docMk/>
          <pc:sldMk cId="1312486140" sldId="354"/>
        </pc:sldMkLst>
      </pc:sldChg>
      <pc:sldChg chg="mod modShow">
        <pc:chgData name="Samantha H. Kinnard" userId="S::samanthak@awbinstitute.org::929adf8d-7dc0-4790-afc7-d09f0c764076" providerId="AD" clId="Web-{83A3DDF2-0994-9963-1674-E9BD611C97B2}" dt="2024-04-30T16:43:44.516" v="629"/>
        <pc:sldMkLst>
          <pc:docMk/>
          <pc:sldMk cId="1312486140" sldId="357"/>
        </pc:sldMkLst>
      </pc:sldChg>
      <pc:sldChg chg="mod modShow">
        <pc:chgData name="Samantha H. Kinnard" userId="S::samanthak@awbinstitute.org::929adf8d-7dc0-4790-afc7-d09f0c764076" providerId="AD" clId="Web-{83A3DDF2-0994-9963-1674-E9BD611C97B2}" dt="2024-04-30T16:43:57.923" v="630"/>
        <pc:sldMkLst>
          <pc:docMk/>
          <pc:sldMk cId="1514389090" sldId="379"/>
        </pc:sldMkLst>
      </pc:sldChg>
      <pc:sldChg chg="addSp modSp new">
        <pc:chgData name="Samantha H. Kinnard" userId="S::samanthak@awbinstitute.org::929adf8d-7dc0-4790-afc7-d09f0c764076" providerId="AD" clId="Web-{83A3DDF2-0994-9963-1674-E9BD611C97B2}" dt="2024-04-30T16:17:10.507" v="56" actId="20577"/>
        <pc:sldMkLst>
          <pc:docMk/>
          <pc:sldMk cId="1878569576" sldId="383"/>
        </pc:sldMkLst>
        <pc:spChg chg="mod">
          <ac:chgData name="Samantha H. Kinnard" userId="S::samanthak@awbinstitute.org::929adf8d-7dc0-4790-afc7-d09f0c764076" providerId="AD" clId="Web-{83A3DDF2-0994-9963-1674-E9BD611C97B2}" dt="2024-04-30T16:16:30.834" v="5" actId="20577"/>
          <ac:spMkLst>
            <pc:docMk/>
            <pc:sldMk cId="1878569576" sldId="383"/>
            <ac:spMk id="2" creationId="{C796CFEF-8960-18DD-5CE9-6178F8E1BF48}"/>
          </ac:spMkLst>
        </pc:spChg>
        <pc:spChg chg="add mod">
          <ac:chgData name="Samantha H. Kinnard" userId="S::samanthak@awbinstitute.org::929adf8d-7dc0-4790-afc7-d09f0c764076" providerId="AD" clId="Web-{83A3DDF2-0994-9963-1674-E9BD611C97B2}" dt="2024-04-30T16:17:10.507" v="56" actId="20577"/>
          <ac:spMkLst>
            <pc:docMk/>
            <pc:sldMk cId="1878569576" sldId="383"/>
            <ac:spMk id="4" creationId="{C0ABA0EB-582A-BF0A-1CE6-71EAB0658C44}"/>
          </ac:spMkLst>
        </pc:spChg>
      </pc:sldChg>
      <pc:sldChg chg="addSp modSp new">
        <pc:chgData name="Samantha H. Kinnard" userId="S::samanthak@awbinstitute.org::929adf8d-7dc0-4790-afc7-d09f0c764076" providerId="AD" clId="Web-{83A3DDF2-0994-9963-1674-E9BD611C97B2}" dt="2024-04-30T16:18:36.838" v="137" actId="20577"/>
        <pc:sldMkLst>
          <pc:docMk/>
          <pc:sldMk cId="4213398976" sldId="384"/>
        </pc:sldMkLst>
        <pc:spChg chg="add mod">
          <ac:chgData name="Samantha H. Kinnard" userId="S::samanthak@awbinstitute.org::929adf8d-7dc0-4790-afc7-d09f0c764076" providerId="AD" clId="Web-{83A3DDF2-0994-9963-1674-E9BD611C97B2}" dt="2024-04-30T16:18:36.838" v="137" actId="20577"/>
          <ac:spMkLst>
            <pc:docMk/>
            <pc:sldMk cId="4213398976" sldId="384"/>
            <ac:spMk id="4" creationId="{31360923-E9E4-AAB5-B158-0F8361CFE6C2}"/>
          </ac:spMkLst>
        </pc:spChg>
      </pc:sldChg>
      <pc:sldChg chg="addSp delSp modSp new modNotes">
        <pc:chgData name="Samantha H. Kinnard" userId="S::samanthak@awbinstitute.org::929adf8d-7dc0-4790-afc7-d09f0c764076" providerId="AD" clId="Web-{83A3DDF2-0994-9963-1674-E9BD611C97B2}" dt="2024-04-30T16:58:35.798" v="653"/>
        <pc:sldMkLst>
          <pc:docMk/>
          <pc:sldMk cId="2770960765" sldId="385"/>
        </pc:sldMkLst>
        <pc:spChg chg="del mod">
          <ac:chgData name="Samantha H. Kinnard" userId="S::samanthak@awbinstitute.org::929adf8d-7dc0-4790-afc7-d09f0c764076" providerId="AD" clId="Web-{83A3DDF2-0994-9963-1674-E9BD611C97B2}" dt="2024-04-30T16:19:01.589" v="140"/>
          <ac:spMkLst>
            <pc:docMk/>
            <pc:sldMk cId="2770960765" sldId="385"/>
            <ac:spMk id="2" creationId="{E556721A-47F3-8722-2A01-E25AA12A8F9D}"/>
          </ac:spMkLst>
        </pc:spChg>
        <pc:spChg chg="add mod">
          <ac:chgData name="Samantha H. Kinnard" userId="S::samanthak@awbinstitute.org::929adf8d-7dc0-4790-afc7-d09f0c764076" providerId="AD" clId="Web-{83A3DDF2-0994-9963-1674-E9BD611C97B2}" dt="2024-04-30T16:42:06.857" v="622" actId="20577"/>
          <ac:spMkLst>
            <pc:docMk/>
            <pc:sldMk cId="2770960765" sldId="385"/>
            <ac:spMk id="4" creationId="{CC8C782B-8BA7-A33C-7B7E-A7ED21A8D879}"/>
          </ac:spMkLst>
        </pc:spChg>
        <pc:spChg chg="add mod">
          <ac:chgData name="Samantha H. Kinnard" userId="S::samanthak@awbinstitute.org::929adf8d-7dc0-4790-afc7-d09f0c764076" providerId="AD" clId="Web-{83A3DDF2-0994-9963-1674-E9BD611C97B2}" dt="2024-04-30T16:42:10.326" v="623" actId="1076"/>
          <ac:spMkLst>
            <pc:docMk/>
            <pc:sldMk cId="2770960765" sldId="385"/>
            <ac:spMk id="5" creationId="{A03046E4-DA04-4D44-A814-D9203261945D}"/>
          </ac:spMkLst>
        </pc:spChg>
        <pc:spChg chg="add mod">
          <ac:chgData name="Samantha H. Kinnard" userId="S::samanthak@awbinstitute.org::929adf8d-7dc0-4790-afc7-d09f0c764076" providerId="AD" clId="Web-{83A3DDF2-0994-9963-1674-E9BD611C97B2}" dt="2024-04-30T16:40:59.323" v="601" actId="1076"/>
          <ac:spMkLst>
            <pc:docMk/>
            <pc:sldMk cId="2770960765" sldId="385"/>
            <ac:spMk id="6" creationId="{7D94E61F-5B16-DCD5-B3D6-7BF5CF57576C}"/>
          </ac:spMkLst>
        </pc:spChg>
      </pc:sldChg>
      <pc:sldChg chg="addSp delSp modSp new">
        <pc:chgData name="Samantha H. Kinnard" userId="S::samanthak@awbinstitute.org::929adf8d-7dc0-4790-afc7-d09f0c764076" providerId="AD" clId="Web-{83A3DDF2-0994-9963-1674-E9BD611C97B2}" dt="2024-04-30T16:52:02.534" v="647" actId="20577"/>
        <pc:sldMkLst>
          <pc:docMk/>
          <pc:sldMk cId="2116119063" sldId="386"/>
        </pc:sldMkLst>
        <pc:spChg chg="del">
          <ac:chgData name="Samantha H. Kinnard" userId="S::samanthak@awbinstitute.org::929adf8d-7dc0-4790-afc7-d09f0c764076" providerId="AD" clId="Web-{83A3DDF2-0994-9963-1674-E9BD611C97B2}" dt="2024-04-30T16:51:43.643" v="633"/>
          <ac:spMkLst>
            <pc:docMk/>
            <pc:sldMk cId="2116119063" sldId="386"/>
            <ac:spMk id="2" creationId="{CCD5E6C3-01E6-D54C-7721-0BDE572D27AD}"/>
          </ac:spMkLst>
        </pc:spChg>
        <pc:spChg chg="add mod">
          <ac:chgData name="Samantha H. Kinnard" userId="S::samanthak@awbinstitute.org::929adf8d-7dc0-4790-afc7-d09f0c764076" providerId="AD" clId="Web-{83A3DDF2-0994-9963-1674-E9BD611C97B2}" dt="2024-04-30T16:52:02.534" v="647" actId="20577"/>
          <ac:spMkLst>
            <pc:docMk/>
            <pc:sldMk cId="2116119063" sldId="386"/>
            <ac:spMk id="5" creationId="{D8D28512-E875-96E9-A1A1-50809D0214ED}"/>
          </ac:spMkLst>
        </pc:spChg>
      </pc:sldChg>
      <pc:sldChg chg="addSp delSp modSp new">
        <pc:chgData name="Samantha H. Kinnard" userId="S::samanthak@awbinstitute.org::929adf8d-7dc0-4790-afc7-d09f0c764076" providerId="AD" clId="Web-{83A3DDF2-0994-9963-1674-E9BD611C97B2}" dt="2024-04-30T16:55:45.026" v="652"/>
        <pc:sldMkLst>
          <pc:docMk/>
          <pc:sldMk cId="4272962407" sldId="387"/>
        </pc:sldMkLst>
        <pc:spChg chg="add del">
          <ac:chgData name="Samantha H. Kinnard" userId="S::samanthak@awbinstitute.org::929adf8d-7dc0-4790-afc7-d09f0c764076" providerId="AD" clId="Web-{83A3DDF2-0994-9963-1674-E9BD611C97B2}" dt="2024-04-30T16:55:08.603" v="650"/>
          <ac:spMkLst>
            <pc:docMk/>
            <pc:sldMk cId="4272962407" sldId="387"/>
            <ac:spMk id="4" creationId="{8CF2FE9B-D61B-2A2E-E09D-653C7E21FD16}"/>
          </ac:spMkLst>
        </pc:spChg>
        <pc:picChg chg="add mod">
          <ac:chgData name="Samantha H. Kinnard" userId="S::samanthak@awbinstitute.org::929adf8d-7dc0-4790-afc7-d09f0c764076" providerId="AD" clId="Web-{83A3DDF2-0994-9963-1674-E9BD611C97B2}" dt="2024-04-30T16:55:45.026" v="652"/>
          <ac:picMkLst>
            <pc:docMk/>
            <pc:sldMk cId="4272962407" sldId="387"/>
            <ac:picMk id="5" creationId="{B988B999-BEF7-6C83-2DE4-26C35D5E6E53}"/>
          </ac:picMkLst>
        </pc:picChg>
      </pc:sldChg>
      <pc:sldChg chg="addSp modSp new modNotes">
        <pc:chgData name="Samantha H. Kinnard" userId="S::samanthak@awbinstitute.org::929adf8d-7dc0-4790-afc7-d09f0c764076" providerId="AD" clId="Web-{83A3DDF2-0994-9963-1674-E9BD611C97B2}" dt="2024-04-30T17:02:43.291" v="684" actId="20577"/>
        <pc:sldMkLst>
          <pc:docMk/>
          <pc:sldMk cId="1429035070" sldId="388"/>
        </pc:sldMkLst>
        <pc:spChg chg="add mod">
          <ac:chgData name="Samantha H. Kinnard" userId="S::samanthak@awbinstitute.org::929adf8d-7dc0-4790-afc7-d09f0c764076" providerId="AD" clId="Web-{83A3DDF2-0994-9963-1674-E9BD611C97B2}" dt="2024-04-30T17:02:43.291" v="684" actId="20577"/>
          <ac:spMkLst>
            <pc:docMk/>
            <pc:sldMk cId="1429035070" sldId="388"/>
            <ac:spMk id="4" creationId="{523E5BF3-9DC6-4150-A874-636BA251D9F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manualLayout>
          <c:layoutTarget val="inner"/>
          <c:xMode val="edge"/>
          <c:yMode val="edge"/>
          <c:x val="0.15887141316931344"/>
          <c:y val="3.3950617283950615E-2"/>
          <c:w val="0.80655019132709427"/>
          <c:h val="0.78528822786040631"/>
        </c:manualLayout>
      </c:layout>
      <c:barChart>
        <c:barDir val="bar"/>
        <c:grouping val="clustered"/>
        <c:varyColors val="0"/>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dLbls>
          <c:showLegendKey val="0"/>
          <c:showVal val="0"/>
          <c:showCatName val="0"/>
          <c:showSerName val="0"/>
          <c:showPercent val="0"/>
          <c:showBubbleSize val="0"/>
        </c:dLbls>
        <c:gapWidth val="10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4AEBB-82A1-4925-A4E2-87A704C02797}"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2FFA1-371D-4380-9297-F14C2DF2DEFA}" type="slidenum">
              <a:rPr lang="en-US" smtClean="0"/>
              <a:t>‹#›</a:t>
            </a:fld>
            <a:endParaRPr lang="en-US"/>
          </a:p>
        </p:txBody>
      </p:sp>
    </p:spTree>
    <p:extLst>
      <p:ext uri="{BB962C8B-B14F-4D97-AF65-F5344CB8AC3E}">
        <p14:creationId xmlns:p14="http://schemas.microsoft.com/office/powerpoint/2010/main" val="205505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1680D-8A4D-4D44-B9B7-2A0339E146A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AWB’s winter 2024 employer survey finds more optimism among the businesses of Washington, with half anticipating growth in the next six months. Inflation – while lessening – is still an issue, however.</a:t>
            </a:r>
          </a:p>
        </p:txBody>
      </p:sp>
      <p:sp>
        <p:nvSpPr>
          <p:cNvPr id="4" name="Slide Number Placeholder 3"/>
          <p:cNvSpPr>
            <a:spLocks noGrp="1"/>
          </p:cNvSpPr>
          <p:nvPr>
            <p:ph type="sldNum" sz="quarter" idx="5"/>
          </p:nvPr>
        </p:nvSpPr>
        <p:spPr/>
        <p:txBody>
          <a:bodyPr/>
          <a:lstStyle/>
          <a:p>
            <a:fld id="{3FF2FFA1-371D-4380-9297-F14C2DF2DEFA}" type="slidenum">
              <a:rPr lang="en-US" smtClean="0"/>
              <a:t>2</a:t>
            </a:fld>
            <a:endParaRPr lang="en-US"/>
          </a:p>
        </p:txBody>
      </p:sp>
    </p:spTree>
    <p:extLst>
      <p:ext uri="{BB962C8B-B14F-4D97-AF65-F5344CB8AC3E}">
        <p14:creationId xmlns:p14="http://schemas.microsoft.com/office/powerpoint/2010/main" val="270994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February WEC Meeting, Samantha connected with Kelli Johnston and talked about making the Washington Workforce Portal TCC’s main resources for students to search for internships in Washington State. Following up on the conversation, in the month of March, Samantha met with Kelli and other TCC faculty/admin to discuss adaptation of the Washington Workforce Portal. After doing an overview of the site and capabilities, TCC expressed interest in moving forward with adoption and connecting with the Tacoma – Pierce Chamber of Commerce moving forward. After the meeting, Samantha followed up with TCC and sent over Workforce Portal resources. AWB Institute is currently in the processes of setting up a meeting with the Tacoma – Pierce Chamber and TCC to continue the discussion on implementation of the Washington Workforce Portal for the Tacoma region.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FF2FFA1-371D-4380-9297-F14C2DF2DEFA}" type="slidenum">
              <a:rPr lang="en-US" smtClean="0"/>
              <a:t>21</a:t>
            </a:fld>
            <a:endParaRPr lang="en-US"/>
          </a:p>
        </p:txBody>
      </p:sp>
    </p:spTree>
    <p:extLst>
      <p:ext uri="{BB962C8B-B14F-4D97-AF65-F5344CB8AC3E}">
        <p14:creationId xmlns:p14="http://schemas.microsoft.com/office/powerpoint/2010/main" val="1416276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dru@awb.org" TargetMode="External"/><Relationship Id="rId2" Type="http://schemas.openxmlformats.org/officeDocument/2006/relationships/hyperlink" Target="http://www.wainthemaking.org/"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mailto:krisj@awb.org"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6C9729-F56C-674F-99FA-554102B93A7C}"/>
              </a:ext>
            </a:extLst>
          </p:cNvPr>
          <p:cNvSpPr/>
          <p:nvPr userDrawn="1"/>
        </p:nvSpPr>
        <p:spPr>
          <a:xfrm>
            <a:off x="0" y="3424976"/>
            <a:ext cx="12192000" cy="45719"/>
          </a:xfrm>
          <a:prstGeom prst="rect">
            <a:avLst/>
          </a:prstGeom>
          <a:gradFill flip="none" rotWithShape="1">
            <a:gsLst>
              <a:gs pos="0">
                <a:schemeClr val="accent3"/>
              </a:gs>
              <a:gs pos="100000">
                <a:schemeClr val="accent2"/>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4339651"/>
            <a:ext cx="8822724" cy="689823"/>
          </a:xfrm>
          <a:prstGeom prst="rect">
            <a:avLst/>
          </a:prstGeom>
        </p:spPr>
        <p:txBody>
          <a:bodyPr lIns="0" tIns="0" rIns="0" bIns="0" anchor="t" anchorCtr="0">
            <a:normAutofit/>
          </a:bodyPr>
          <a:lstStyle>
            <a:lvl1pPr algn="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121550"/>
            <a:ext cx="8822724" cy="611738"/>
          </a:xfrm>
        </p:spPr>
        <p:txBody>
          <a:bodyPr lIns="0" tIns="0" rIns="0" bIns="0"/>
          <a:lstStyle>
            <a:lvl1pPr marL="0" indent="0" algn="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p:cNvSpPr>
            <a:spLocks noGrp="1"/>
          </p:cNvSpPr>
          <p:nvPr>
            <p:ph type="body" sz="quarter" idx="10" hasCustomPrompt="1"/>
          </p:nvPr>
        </p:nvSpPr>
        <p:spPr>
          <a:xfrm>
            <a:off x="5684363" y="5957740"/>
            <a:ext cx="4662362" cy="546248"/>
          </a:xfrm>
        </p:spPr>
        <p:txBody>
          <a:bodyPr lIns="0" tIns="0" rIns="0" bIns="0">
            <a:normAutofit/>
          </a:bodyPr>
          <a:lstStyle>
            <a:lvl2pPr marL="0" algn="r">
              <a:spcBef>
                <a:spcPts val="0"/>
              </a:spcBef>
              <a:defRPr sz="2000" baseline="0">
                <a:solidFill>
                  <a:srgbClr val="5F6369"/>
                </a:solidFill>
              </a:defRPr>
            </a:lvl2pPr>
          </a:lstStyle>
          <a:p>
            <a:pPr lvl="1"/>
            <a:r>
              <a:rPr lang="en-US"/>
              <a:t>Click to add Name | Month 00,2017 </a:t>
            </a:r>
          </a:p>
        </p:txBody>
      </p:sp>
      <p:pic>
        <p:nvPicPr>
          <p:cNvPr id="9" name="Graphic 8">
            <a:extLst>
              <a:ext uri="{FF2B5EF4-FFF2-40B4-BE49-F238E27FC236}">
                <a16:creationId xmlns:a16="http://schemas.microsoft.com/office/drawing/2014/main" id="{D2B358E8-4B68-0145-9E63-0FF4818F33C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22424" y="2044700"/>
            <a:ext cx="3924300" cy="774700"/>
          </a:xfrm>
          <a:prstGeom prst="rect">
            <a:avLst/>
          </a:prstGeom>
        </p:spPr>
      </p:pic>
    </p:spTree>
    <p:extLst>
      <p:ext uri="{BB962C8B-B14F-4D97-AF65-F5344CB8AC3E}">
        <p14:creationId xmlns:p14="http://schemas.microsoft.com/office/powerpoint/2010/main" val="373178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776">
          <p15:clr>
            <a:srgbClr val="FBAE40"/>
          </p15:clr>
        </p15:guide>
        <p15:guide id="2" pos="6528">
          <p15:clr>
            <a:srgbClr val="FBAE40"/>
          </p15:clr>
        </p15:guide>
        <p15:guide id="3" orient="horz" pos="25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A_Title_Body_1">
  <p:cSld name="SA_Title_Body_1">
    <p:spTree>
      <p:nvGrpSpPr>
        <p:cNvPr id="1" name="Shape 64"/>
        <p:cNvGrpSpPr/>
        <p:nvPr/>
      </p:nvGrpSpPr>
      <p:grpSpPr>
        <a:xfrm>
          <a:off x="0" y="0"/>
          <a:ext cx="0" cy="0"/>
          <a:chOff x="0" y="0"/>
          <a:chExt cx="0" cy="0"/>
        </a:xfrm>
      </p:grpSpPr>
      <p:sp>
        <p:nvSpPr>
          <p:cNvPr id="65" name="Google Shape;65;p11"/>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6" name="Google Shape;66;p11"/>
          <p:cNvSpPr txBox="1">
            <a:spLocks noGrp="1"/>
          </p:cNvSpPr>
          <p:nvPr>
            <p:ph type="title"/>
          </p:nvPr>
        </p:nvSpPr>
        <p:spPr>
          <a:xfrm>
            <a:off x="842900" y="1227500"/>
            <a:ext cx="6728000" cy="9692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3200"/>
            </a:lvl1pPr>
            <a:lvl2pPr lvl="1" rtl="0">
              <a:spcBef>
                <a:spcPts val="0"/>
              </a:spcBef>
              <a:spcAft>
                <a:spcPts val="0"/>
              </a:spcAft>
              <a:buSzPts val="1100"/>
              <a:buNone/>
              <a:defRPr>
                <a:latin typeface="Poppins"/>
                <a:ea typeface="Poppins"/>
                <a:cs typeface="Poppins"/>
                <a:sym typeface="Poppins"/>
              </a:defRPr>
            </a:lvl2pPr>
            <a:lvl3pPr lvl="2" rtl="0">
              <a:spcBef>
                <a:spcPts val="0"/>
              </a:spcBef>
              <a:spcAft>
                <a:spcPts val="0"/>
              </a:spcAft>
              <a:buSzPts val="1100"/>
              <a:buNone/>
              <a:defRPr>
                <a:latin typeface="Poppins"/>
                <a:ea typeface="Poppins"/>
                <a:cs typeface="Poppins"/>
                <a:sym typeface="Poppins"/>
              </a:defRPr>
            </a:lvl3pPr>
            <a:lvl4pPr lvl="3" rtl="0">
              <a:spcBef>
                <a:spcPts val="0"/>
              </a:spcBef>
              <a:spcAft>
                <a:spcPts val="0"/>
              </a:spcAft>
              <a:buSzPts val="1100"/>
              <a:buNone/>
              <a:defRPr>
                <a:latin typeface="Poppins"/>
                <a:ea typeface="Poppins"/>
                <a:cs typeface="Poppins"/>
                <a:sym typeface="Poppins"/>
              </a:defRPr>
            </a:lvl4pPr>
            <a:lvl5pPr lvl="4" rtl="0">
              <a:spcBef>
                <a:spcPts val="0"/>
              </a:spcBef>
              <a:spcAft>
                <a:spcPts val="0"/>
              </a:spcAft>
              <a:buSzPts val="1100"/>
              <a:buNone/>
              <a:defRPr>
                <a:latin typeface="Poppins"/>
                <a:ea typeface="Poppins"/>
                <a:cs typeface="Poppins"/>
                <a:sym typeface="Poppins"/>
              </a:defRPr>
            </a:lvl5pPr>
            <a:lvl6pPr lvl="5" rtl="0">
              <a:spcBef>
                <a:spcPts val="0"/>
              </a:spcBef>
              <a:spcAft>
                <a:spcPts val="0"/>
              </a:spcAft>
              <a:buSzPts val="1100"/>
              <a:buNone/>
              <a:defRPr>
                <a:latin typeface="Poppins"/>
                <a:ea typeface="Poppins"/>
                <a:cs typeface="Poppins"/>
                <a:sym typeface="Poppins"/>
              </a:defRPr>
            </a:lvl6pPr>
            <a:lvl7pPr lvl="6" rtl="0">
              <a:spcBef>
                <a:spcPts val="0"/>
              </a:spcBef>
              <a:spcAft>
                <a:spcPts val="0"/>
              </a:spcAft>
              <a:buSzPts val="1100"/>
              <a:buNone/>
              <a:defRPr>
                <a:latin typeface="Poppins"/>
                <a:ea typeface="Poppins"/>
                <a:cs typeface="Poppins"/>
                <a:sym typeface="Poppins"/>
              </a:defRPr>
            </a:lvl7pPr>
            <a:lvl8pPr lvl="7" rtl="0">
              <a:spcBef>
                <a:spcPts val="0"/>
              </a:spcBef>
              <a:spcAft>
                <a:spcPts val="0"/>
              </a:spcAft>
              <a:buSzPts val="1100"/>
              <a:buNone/>
              <a:defRPr>
                <a:latin typeface="Poppins"/>
                <a:ea typeface="Poppins"/>
                <a:cs typeface="Poppins"/>
                <a:sym typeface="Poppins"/>
              </a:defRPr>
            </a:lvl8pPr>
            <a:lvl9pPr lvl="8" rtl="0">
              <a:spcBef>
                <a:spcPts val="0"/>
              </a:spcBef>
              <a:spcAft>
                <a:spcPts val="0"/>
              </a:spcAft>
              <a:buSzPts val="1100"/>
              <a:buNone/>
              <a:defRPr>
                <a:latin typeface="Poppins"/>
                <a:ea typeface="Poppins"/>
                <a:cs typeface="Poppins"/>
                <a:sym typeface="Poppins"/>
              </a:defRPr>
            </a:lvl9pPr>
          </a:lstStyle>
          <a:p>
            <a:endParaRPr/>
          </a:p>
        </p:txBody>
      </p:sp>
      <p:sp>
        <p:nvSpPr>
          <p:cNvPr id="67" name="Google Shape;67;p11"/>
          <p:cNvSpPr txBox="1">
            <a:spLocks noGrp="1"/>
          </p:cNvSpPr>
          <p:nvPr>
            <p:ph type="subTitle" idx="1"/>
          </p:nvPr>
        </p:nvSpPr>
        <p:spPr>
          <a:xfrm>
            <a:off x="856933" y="2298300"/>
            <a:ext cx="4806800" cy="2619600"/>
          </a:xfrm>
          <a:prstGeom prst="rect">
            <a:avLst/>
          </a:prstGeom>
        </p:spPr>
        <p:txBody>
          <a:bodyPr spcFirstLastPara="1" wrap="square" lIns="0" tIns="0" rIns="0" bIns="0" anchor="t" anchorCtr="0">
            <a:noAutofit/>
          </a:bodyPr>
          <a:lstStyle>
            <a:lvl1pPr lvl="0" rtl="0">
              <a:spcBef>
                <a:spcPts val="1067"/>
              </a:spcBef>
              <a:spcAft>
                <a:spcPts val="0"/>
              </a:spcAft>
              <a:buSzPts val="1800"/>
              <a:buNone/>
              <a:defRPr/>
            </a:lvl1pPr>
            <a:lvl2pPr lvl="1" rtl="0">
              <a:spcBef>
                <a:spcPts val="0"/>
              </a:spcBef>
              <a:spcAft>
                <a:spcPts val="0"/>
              </a:spcAft>
              <a:buSzPts val="1500"/>
              <a:buNone/>
              <a:defRPr/>
            </a:lvl2pPr>
            <a:lvl3pPr lvl="2" rtl="0">
              <a:spcBef>
                <a:spcPts val="533"/>
              </a:spcBef>
              <a:spcAft>
                <a:spcPts val="0"/>
              </a:spcAft>
              <a:buSzPts val="1500"/>
              <a:buNone/>
              <a:defRPr/>
            </a:lvl3pPr>
            <a:lvl4pPr lvl="3" rtl="0">
              <a:spcBef>
                <a:spcPts val="533"/>
              </a:spcBef>
              <a:spcAft>
                <a:spcPts val="0"/>
              </a:spcAft>
              <a:buSzPts val="1400"/>
              <a:buNone/>
              <a:defRPr/>
            </a:lvl4pPr>
            <a:lvl5pPr lvl="4" rtl="0">
              <a:spcBef>
                <a:spcPts val="533"/>
              </a:spcBef>
              <a:spcAft>
                <a:spcPts val="0"/>
              </a:spcAft>
              <a:buSzPts val="1400"/>
              <a:buNone/>
              <a:defRPr/>
            </a:lvl5pPr>
            <a:lvl6pPr lvl="5" rtl="0">
              <a:spcBef>
                <a:spcPts val="533"/>
              </a:spcBef>
              <a:spcAft>
                <a:spcPts val="0"/>
              </a:spcAft>
              <a:buSzPts val="1400"/>
              <a:buNone/>
              <a:defRPr/>
            </a:lvl6pPr>
            <a:lvl7pPr lvl="6" rtl="0">
              <a:spcBef>
                <a:spcPts val="533"/>
              </a:spcBef>
              <a:spcAft>
                <a:spcPts val="0"/>
              </a:spcAft>
              <a:buSzPts val="1400"/>
              <a:buNone/>
              <a:defRPr/>
            </a:lvl7pPr>
            <a:lvl8pPr lvl="7" rtl="0">
              <a:spcBef>
                <a:spcPts val="533"/>
              </a:spcBef>
              <a:spcAft>
                <a:spcPts val="0"/>
              </a:spcAft>
              <a:buSzPts val="1400"/>
              <a:buNone/>
              <a:defRPr/>
            </a:lvl8pPr>
            <a:lvl9pPr lvl="8" rtl="0">
              <a:spcBef>
                <a:spcPts val="533"/>
              </a:spcBef>
              <a:spcAft>
                <a:spcPts val="0"/>
              </a:spcAft>
              <a:buSzPts val="1400"/>
              <a:buNone/>
              <a:defRPr/>
            </a:lvl9pPr>
          </a:lstStyle>
          <a:p>
            <a:endParaRPr/>
          </a:p>
        </p:txBody>
      </p:sp>
      <p:pic>
        <p:nvPicPr>
          <p:cNvPr id="68" name="Google Shape;68;p11"/>
          <p:cNvPicPr preferRelativeResize="0"/>
          <p:nvPr/>
        </p:nvPicPr>
        <p:blipFill>
          <a:blip r:embed="rId2">
            <a:alphaModFix/>
          </a:blip>
          <a:stretch>
            <a:fillRect/>
          </a:stretch>
        </p:blipFill>
        <p:spPr>
          <a:xfrm>
            <a:off x="595501" y="605267"/>
            <a:ext cx="931300" cy="868167"/>
          </a:xfrm>
          <a:prstGeom prst="rect">
            <a:avLst/>
          </a:prstGeom>
          <a:noFill/>
          <a:ln>
            <a:noFill/>
          </a:ln>
        </p:spPr>
      </p:pic>
    </p:spTree>
    <p:extLst>
      <p:ext uri="{BB962C8B-B14F-4D97-AF65-F5344CB8AC3E}">
        <p14:creationId xmlns:p14="http://schemas.microsoft.com/office/powerpoint/2010/main" val="3633550140"/>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16" name="Rectangle 15"/>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0" y="5121550"/>
            <a:ext cx="8822108" cy="537237"/>
          </a:xfrm>
        </p:spPr>
        <p:txBody>
          <a:bodyPr lIns="0" tIns="0" rIns="0" bIns="0"/>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2"/>
          <p:cNvSpPr>
            <a:spLocks noGrp="1"/>
          </p:cNvSpPr>
          <p:nvPr>
            <p:ph type="body" sz="quarter" idx="10" hasCustomPrompt="1"/>
          </p:nvPr>
        </p:nvSpPr>
        <p:spPr>
          <a:xfrm>
            <a:off x="1735139" y="4213781"/>
            <a:ext cx="8611586" cy="763032"/>
          </a:xfrm>
        </p:spPr>
        <p:txBody>
          <a:bodyPr lIns="0" tIns="0" rIns="0" bIns="0">
            <a:normAutofit/>
          </a:bodyPr>
          <a:lstStyle>
            <a:lvl1pPr algn="r">
              <a:spcBef>
                <a:spcPts val="0"/>
              </a:spcBef>
              <a:defRPr sz="3600">
                <a:solidFill>
                  <a:schemeClr val="bg1"/>
                </a:solidFill>
                <a:latin typeface="+mj-lt"/>
              </a:defRPr>
            </a:lvl1pPr>
          </a:lstStyle>
          <a:p>
            <a:pPr lvl="0"/>
            <a:r>
              <a:rPr lang="en-US"/>
              <a:t>Click to edit Master title style</a:t>
            </a:r>
          </a:p>
        </p:txBody>
      </p:sp>
      <p:sp>
        <p:nvSpPr>
          <p:cNvPr id="4" name="Text Placeholder 3"/>
          <p:cNvSpPr>
            <a:spLocks noGrp="1"/>
          </p:cNvSpPr>
          <p:nvPr>
            <p:ph type="body" sz="quarter" idx="11" hasCustomPrompt="1"/>
          </p:nvPr>
        </p:nvSpPr>
        <p:spPr>
          <a:xfrm>
            <a:off x="6096000" y="5910263"/>
            <a:ext cx="4249738" cy="519112"/>
          </a:xfrm>
        </p:spPr>
        <p:txBody>
          <a:bodyPr>
            <a:normAutofit/>
          </a:bodyPr>
          <a:lstStyle>
            <a:lvl2pPr algn="r">
              <a:defRPr sz="2000">
                <a:solidFill>
                  <a:schemeClr val="accent1"/>
                </a:solidFill>
              </a:defRPr>
            </a:lvl2pPr>
          </a:lstStyle>
          <a:p>
            <a:pPr lvl="1"/>
            <a:r>
              <a:rPr lang="en-US"/>
              <a:t>Click to add Name | Month 00,2017 </a:t>
            </a:r>
          </a:p>
        </p:txBody>
      </p:sp>
      <p:pic>
        <p:nvPicPr>
          <p:cNvPr id="7" name="Graphic 6">
            <a:extLst>
              <a:ext uri="{FF2B5EF4-FFF2-40B4-BE49-F238E27FC236}">
                <a16:creationId xmlns:a16="http://schemas.microsoft.com/office/drawing/2014/main" id="{35122F51-F9F5-9947-86AC-C35F5DE4747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8900" y="2044700"/>
            <a:ext cx="3924300" cy="774700"/>
          </a:xfrm>
          <a:prstGeom prst="rect">
            <a:avLst/>
          </a:prstGeom>
        </p:spPr>
      </p:pic>
      <p:pic>
        <p:nvPicPr>
          <p:cNvPr id="8" name="Graphic 7">
            <a:extLst>
              <a:ext uri="{FF2B5EF4-FFF2-40B4-BE49-F238E27FC236}">
                <a16:creationId xmlns:a16="http://schemas.microsoft.com/office/drawing/2014/main" id="{DD20D776-64C8-D34A-9813-B2931FA2D3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8553" y="4028659"/>
            <a:ext cx="2282326" cy="571858"/>
          </a:xfrm>
          <a:prstGeom prst="rect">
            <a:avLst/>
          </a:prstGeom>
        </p:spPr>
      </p:pic>
    </p:spTree>
    <p:extLst>
      <p:ext uri="{BB962C8B-B14F-4D97-AF65-F5344CB8AC3E}">
        <p14:creationId xmlns:p14="http://schemas.microsoft.com/office/powerpoint/2010/main" val="305704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776">
          <p15:clr>
            <a:srgbClr val="FBAE40"/>
          </p15:clr>
        </p15:guide>
        <p15:guide id="2" pos="6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C7A995-7576-3F49-B407-F6279DF64B9A}"/>
              </a:ext>
            </a:extLst>
          </p:cNvPr>
          <p:cNvSpPr/>
          <p:nvPr userDrawn="1"/>
        </p:nvSpPr>
        <p:spPr>
          <a:xfrm>
            <a:off x="0" y="0"/>
            <a:ext cx="12192000" cy="6858000"/>
          </a:xfrm>
          <a:prstGeom prst="rect">
            <a:avLst/>
          </a:prstGeom>
          <a:gradFill flip="none" rotWithShape="1">
            <a:gsLst>
              <a:gs pos="100000">
                <a:schemeClr val="accent2"/>
              </a:gs>
              <a:gs pos="0">
                <a:schemeClr val="accent3"/>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3440786"/>
            <a:ext cx="9952414" cy="509048"/>
          </a:xfrm>
          <a:prstGeom prst="rect">
            <a:avLst/>
          </a:prstGeom>
        </p:spPr>
        <p:txBody>
          <a:bodyPr anchor="t" anchorCtr="0"/>
          <a:lstStyle>
            <a:lvl1pPr algn="r">
              <a:lnSpc>
                <a:spcPts val="3800"/>
              </a:lnSpc>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316088"/>
            <a:ext cx="9952414" cy="1500187"/>
          </a:xfrm>
        </p:spPr>
        <p:txBody>
          <a:bodyPr/>
          <a:lstStyle>
            <a:lvl1pPr marL="0" indent="0" algn="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994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image 2 column">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a:p>
        </p:txBody>
      </p:sp>
      <p:sp>
        <p:nvSpPr>
          <p:cNvPr id="6" name="Picture Placeholder 2">
            <a:extLst>
              <a:ext uri="{FF2B5EF4-FFF2-40B4-BE49-F238E27FC236}">
                <a16:creationId xmlns:a16="http://schemas.microsoft.com/office/drawing/2014/main" id="{01419D52-3506-8247-8975-DC1E48F872AC}"/>
              </a:ext>
            </a:extLst>
          </p:cNvPr>
          <p:cNvSpPr>
            <a:spLocks noGrp="1"/>
          </p:cNvSpPr>
          <p:nvPr>
            <p:ph type="pic" idx="1"/>
          </p:nvPr>
        </p:nvSpPr>
        <p:spPr>
          <a:xfrm>
            <a:off x="6781800" y="2252885"/>
            <a:ext cx="4572000" cy="39593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Text Placeholder 13">
            <a:extLst>
              <a:ext uri="{FF2B5EF4-FFF2-40B4-BE49-F238E27FC236}">
                <a16:creationId xmlns:a16="http://schemas.microsoft.com/office/drawing/2014/main" id="{411A88DE-2F10-9746-AFD1-780919560C54}"/>
              </a:ext>
            </a:extLst>
          </p:cNvPr>
          <p:cNvSpPr>
            <a:spLocks noGrp="1"/>
          </p:cNvSpPr>
          <p:nvPr>
            <p:ph type="body" sz="quarter" idx="13"/>
          </p:nvPr>
        </p:nvSpPr>
        <p:spPr>
          <a:xfrm>
            <a:off x="838199" y="2252885"/>
            <a:ext cx="5257800" cy="3959376"/>
          </a:xfrm>
        </p:spPr>
        <p:txBody>
          <a:bodyPr/>
          <a:lstStyle>
            <a:lvl1pPr>
              <a:lnSpc>
                <a:spcPct val="100000"/>
              </a:lnSpc>
              <a:spcBef>
                <a:spcPts val="1200"/>
              </a:spcBef>
              <a:defRPr/>
            </a:lvl1pPr>
            <a:lvl2pPr marL="342900" indent="-342900">
              <a:lnSpc>
                <a:spcPct val="100000"/>
              </a:lnSpc>
              <a:spcBef>
                <a:spcPts val="1200"/>
              </a:spcBef>
              <a:buFontTx/>
              <a:buBlip>
                <a:blip r:embed="rId2">
                  <a:extLst>
                    <a:ext uri="{96DAC541-7B7A-43D3-8B79-37D633B846F1}">
                      <asvg:svgBlip xmlns:asvg="http://schemas.microsoft.com/office/drawing/2016/SVG/main" r:embed="rId3"/>
                    </a:ext>
                  </a:extLst>
                </a:blip>
              </a:buBlip>
              <a:defRPr/>
            </a:lvl2pPr>
            <a:lvl3pPr marL="1257300" indent="-342900">
              <a:lnSpc>
                <a:spcPct val="100000"/>
              </a:lnSpc>
              <a:spcBef>
                <a:spcPts val="1200"/>
              </a:spcBef>
              <a:buFont typeface="Arial" panose="020B0604020202020204" pitchFamily="34" charset="0"/>
              <a:buChar char="•"/>
              <a:defRPr/>
            </a:lvl3pPr>
            <a:lvl4pPr>
              <a:lnSpc>
                <a:spcPct val="100000"/>
              </a:lnSpc>
              <a:spcBef>
                <a:spcPts val="1200"/>
              </a:spcBef>
              <a:defRPr/>
            </a:lvl4pPr>
            <a:lvl5pPr>
              <a:lnSpc>
                <a:spcPct val="100000"/>
              </a:lnSpc>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5A34FE4-C346-AE41-99DE-53A639FBBC2E}"/>
              </a:ext>
            </a:extLst>
          </p:cNvPr>
          <p:cNvSpPr/>
          <p:nvPr userDrawn="1"/>
        </p:nvSpPr>
        <p:spPr>
          <a:xfrm>
            <a:off x="0" y="0"/>
            <a:ext cx="12192000" cy="1027522"/>
          </a:xfrm>
          <a:prstGeom prst="rect">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D02D385-1B27-814E-A132-13E558591C8D}"/>
              </a:ext>
            </a:extLst>
          </p:cNvPr>
          <p:cNvSpPr>
            <a:spLocks noGrp="1"/>
          </p:cNvSpPr>
          <p:nvPr>
            <p:ph type="title"/>
          </p:nvPr>
        </p:nvSpPr>
        <p:spPr>
          <a:xfrm>
            <a:off x="838200" y="281982"/>
            <a:ext cx="10515600" cy="463558"/>
          </a:xfrm>
          <a:prstGeom prst="rect">
            <a:avLst/>
          </a:prstGeom>
        </p:spPr>
        <p:txBody>
          <a:bodyPr anchor="t" anchorCtr="0"/>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76813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1B2440-2C7C-A241-B91D-77D69CE2FB0C}"/>
              </a:ext>
            </a:extLst>
          </p:cNvPr>
          <p:cNvSpPr/>
          <p:nvPr userDrawn="1"/>
        </p:nvSpPr>
        <p:spPr>
          <a:xfrm>
            <a:off x="0" y="0"/>
            <a:ext cx="12192000" cy="411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95168" y="1709739"/>
            <a:ext cx="9389096" cy="1719262"/>
          </a:xfrm>
          <a:prstGeom prst="rect">
            <a:avLst/>
          </a:prstGeom>
        </p:spPr>
        <p:txBody>
          <a:bodyPr anchor="b"/>
          <a:lstStyle>
            <a:lvl1pPr algn="l">
              <a:defRPr sz="3600">
                <a:solidFill>
                  <a:schemeClr val="bg1"/>
                </a:solidFill>
              </a:defRPr>
            </a:lvl1pPr>
          </a:lstStyle>
          <a:p>
            <a:r>
              <a:rPr lang="en-US"/>
              <a:t>Thank You</a:t>
            </a:r>
          </a:p>
        </p:txBody>
      </p:sp>
      <p:sp>
        <p:nvSpPr>
          <p:cNvPr id="9" name="TextBox 8"/>
          <p:cNvSpPr txBox="1"/>
          <p:nvPr userDrawn="1"/>
        </p:nvSpPr>
        <p:spPr>
          <a:xfrm>
            <a:off x="1395168" y="4938850"/>
            <a:ext cx="9389096" cy="984629"/>
          </a:xfrm>
          <a:prstGeom prst="rect">
            <a:avLst/>
          </a:prstGeom>
          <a:noFill/>
        </p:spPr>
        <p:txBody>
          <a:bodyPr wrap="square" lIns="0" tIns="0" rIns="0" bIns="0" rtlCol="0">
            <a:spAutoFit/>
          </a:bodyPr>
          <a:lstStyle/>
          <a:p>
            <a:pPr algn="r">
              <a:lnSpc>
                <a:spcPts val="2600"/>
              </a:lnSpc>
            </a:pPr>
            <a:r>
              <a:rPr lang="en-US" sz="1800" b="0" i="0" u="none" strike="noStrike" kern="1200">
                <a:solidFill>
                  <a:schemeClr val="tx1"/>
                </a:solidFill>
                <a:effectLst/>
                <a:latin typeface="+mn-lt"/>
                <a:ea typeface="+mn-ea"/>
                <a:cs typeface="+mn-cs"/>
                <a:hlinkClick r:id="rId2"/>
              </a:rPr>
              <a:t>www.wainthemaking.org</a:t>
            </a:r>
            <a:endParaRPr lang="en-US" sz="2000" b="0" i="0" u="none" strike="noStrike" kern="1200">
              <a:solidFill>
                <a:schemeClr val="tx1"/>
              </a:solidFill>
              <a:effectLst/>
              <a:latin typeface="+mn-lt"/>
              <a:ea typeface="+mn-ea"/>
              <a:cs typeface="+mn-cs"/>
            </a:endParaRPr>
          </a:p>
          <a:p>
            <a:pPr algn="r">
              <a:lnSpc>
                <a:spcPts val="2600"/>
              </a:lnSpc>
            </a:pPr>
            <a:r>
              <a:rPr lang="en-US" sz="1800" b="0" i="0" kern="1200">
                <a:solidFill>
                  <a:schemeClr val="tx1"/>
                </a:solidFill>
                <a:effectLst/>
                <a:latin typeface="+mn-lt"/>
                <a:ea typeface="+mn-ea"/>
                <a:cs typeface="+mn-cs"/>
              </a:rPr>
              <a:t>Dru Garson / </a:t>
            </a:r>
            <a:r>
              <a:rPr lang="en-US" sz="1800" b="0" i="0" u="none" strike="noStrike" kern="1200">
                <a:solidFill>
                  <a:schemeClr val="tx1"/>
                </a:solidFill>
                <a:effectLst/>
                <a:latin typeface="+mn-lt"/>
                <a:ea typeface="+mn-ea"/>
                <a:cs typeface="+mn-cs"/>
                <a:hlinkClick r:id="rId3"/>
              </a:rPr>
              <a:t>dru@awb.org</a:t>
            </a:r>
            <a:r>
              <a:rPr lang="en-US" sz="2000" b="0" i="0" u="none" strike="noStrike" kern="1200">
                <a:solidFill>
                  <a:schemeClr val="tx1"/>
                </a:solidFill>
                <a:effectLst/>
                <a:latin typeface="+mn-lt"/>
                <a:ea typeface="+mn-ea"/>
                <a:cs typeface="+mn-cs"/>
              </a:rPr>
              <a:t> </a:t>
            </a:r>
          </a:p>
          <a:p>
            <a:pPr algn="r">
              <a:lnSpc>
                <a:spcPts val="2600"/>
              </a:lnSpc>
            </a:pPr>
            <a:r>
              <a:rPr lang="en-US" sz="1800" b="0" i="0" kern="1200">
                <a:solidFill>
                  <a:schemeClr val="tx1"/>
                </a:solidFill>
                <a:effectLst/>
                <a:latin typeface="+mn-lt"/>
                <a:ea typeface="+mn-ea"/>
                <a:cs typeface="+mn-cs"/>
              </a:rPr>
              <a:t>Kris Johnson</a:t>
            </a:r>
            <a:r>
              <a:rPr lang="en-US" sz="2000" b="0" i="0" kern="1200">
                <a:solidFill>
                  <a:schemeClr val="tx1"/>
                </a:solidFill>
                <a:effectLst/>
                <a:latin typeface="+mn-lt"/>
                <a:ea typeface="+mn-ea"/>
                <a:cs typeface="+mn-cs"/>
              </a:rPr>
              <a:t> </a:t>
            </a:r>
            <a:r>
              <a:rPr lang="en-US" sz="1800" b="0" i="0" u="none" strike="noStrike" kern="1200">
                <a:solidFill>
                  <a:schemeClr val="tx1"/>
                </a:solidFill>
                <a:effectLst/>
                <a:latin typeface="+mn-lt"/>
                <a:ea typeface="+mn-ea"/>
                <a:cs typeface="+mn-cs"/>
                <a:hlinkClick r:id="rId4"/>
              </a:rPr>
              <a:t>krisj@awb.org</a:t>
            </a:r>
            <a:endParaRPr lang="en-US" sz="2000" kern="1200">
              <a:solidFill>
                <a:srgbClr val="5F6369"/>
              </a:solidFill>
              <a:effectLst/>
              <a:latin typeface="+mn-lt"/>
              <a:ea typeface="+mn-ea"/>
              <a:cs typeface="+mn-cs"/>
            </a:endParaRPr>
          </a:p>
        </p:txBody>
      </p:sp>
      <p:pic>
        <p:nvPicPr>
          <p:cNvPr id="6" name="Graphic 5">
            <a:extLst>
              <a:ext uri="{FF2B5EF4-FFF2-40B4-BE49-F238E27FC236}">
                <a16:creationId xmlns:a16="http://schemas.microsoft.com/office/drawing/2014/main" id="{422CB865-6F6D-7040-9A83-5D4C9F60917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1086" y="934521"/>
            <a:ext cx="3924300" cy="774700"/>
          </a:xfrm>
          <a:prstGeom prst="rect">
            <a:avLst/>
          </a:prstGeom>
        </p:spPr>
      </p:pic>
    </p:spTree>
    <p:extLst>
      <p:ext uri="{BB962C8B-B14F-4D97-AF65-F5344CB8AC3E}">
        <p14:creationId xmlns:p14="http://schemas.microsoft.com/office/powerpoint/2010/main" val="1721641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360">
          <p15:clr>
            <a:srgbClr val="FBAE40"/>
          </p15:clr>
        </p15:guide>
        <p15:guide id="2" pos="6792">
          <p15:clr>
            <a:srgbClr val="FBAE40"/>
          </p15:clr>
        </p15:guide>
        <p15:guide id="3" orient="horz" pos="25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Full Bleed w/Headin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457199"/>
            <a:ext cx="12192000" cy="3657601"/>
          </a:xfrm>
        </p:spPr>
        <p:txBody>
          <a:bodyPr/>
          <a:lstStyle/>
          <a:p>
            <a:endParaRPr lang="en-US"/>
          </a:p>
        </p:txBody>
      </p:sp>
      <p:sp>
        <p:nvSpPr>
          <p:cNvPr id="2" name="Title 1"/>
          <p:cNvSpPr>
            <a:spLocks noGrp="1"/>
          </p:cNvSpPr>
          <p:nvPr>
            <p:ph type="title" hasCustomPrompt="1"/>
          </p:nvPr>
        </p:nvSpPr>
        <p:spPr>
          <a:xfrm>
            <a:off x="818707" y="4600851"/>
            <a:ext cx="10535094" cy="832849"/>
          </a:xfrm>
        </p:spPr>
        <p:txBody>
          <a:bodyPr/>
          <a:lstStyle>
            <a:lvl1pPr algn="ctr">
              <a:defRPr/>
            </a:lvl1pPr>
          </a:lstStyle>
          <a:p>
            <a:r>
              <a:rPr lang="en-US"/>
              <a:t>Click to edit Section Header style</a:t>
            </a:r>
          </a:p>
        </p:txBody>
      </p:sp>
      <p:sp>
        <p:nvSpPr>
          <p:cNvPr id="7" name="Text Placeholder 6"/>
          <p:cNvSpPr>
            <a:spLocks noGrp="1"/>
          </p:cNvSpPr>
          <p:nvPr>
            <p:ph type="body" sz="quarter" idx="12" hasCustomPrompt="1"/>
          </p:nvPr>
        </p:nvSpPr>
        <p:spPr>
          <a:xfrm>
            <a:off x="818707" y="5549900"/>
            <a:ext cx="10535094" cy="692150"/>
          </a:xfrm>
        </p:spPr>
        <p:txBody>
          <a:bodyPr/>
          <a:lstStyle>
            <a:lvl1pPr algn="ctr">
              <a:defRPr/>
            </a:lvl1pPr>
          </a:lstStyle>
          <a:p>
            <a:pPr lvl="0"/>
            <a:r>
              <a:rPr lang="en-US"/>
              <a:t>Click to edit Subhead text styles</a:t>
            </a:r>
          </a:p>
        </p:txBody>
      </p:sp>
    </p:spTree>
    <p:extLst>
      <p:ext uri="{BB962C8B-B14F-4D97-AF65-F5344CB8AC3E}">
        <p14:creationId xmlns:p14="http://schemas.microsoft.com/office/powerpoint/2010/main" val="416313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artner Page: Text with 1 image">
    <p:spTree>
      <p:nvGrpSpPr>
        <p:cNvPr id="1" name=""/>
        <p:cNvGrpSpPr/>
        <p:nvPr/>
      </p:nvGrpSpPr>
      <p:grpSpPr>
        <a:xfrm>
          <a:off x="0" y="0"/>
          <a:ext cx="0" cy="0"/>
          <a:chOff x="0" y="0"/>
          <a:chExt cx="0" cy="0"/>
        </a:xfrm>
      </p:grpSpPr>
      <p:sp>
        <p:nvSpPr>
          <p:cNvPr id="2" name="Title 1"/>
          <p:cNvSpPr>
            <a:spLocks noGrp="1"/>
          </p:cNvSpPr>
          <p:nvPr>
            <p:ph type="title"/>
          </p:nvPr>
        </p:nvSpPr>
        <p:spPr>
          <a:xfrm>
            <a:off x="1031876" y="1153254"/>
            <a:ext cx="10321924" cy="550991"/>
          </a:xfrm>
          <a:prstGeom prst="rect">
            <a:avLst/>
          </a:prstGeom>
        </p:spPr>
        <p:txBody>
          <a:bodyPr/>
          <a:lstStyle>
            <a:lvl1pPr>
              <a:lnSpc>
                <a:spcPts val="3800"/>
              </a:lnSpc>
              <a:defRPr>
                <a:solidFill>
                  <a:srgbClr val="5F6369"/>
                </a:solidFill>
              </a:defRPr>
            </a:lvl1pPr>
          </a:lstStyle>
          <a:p>
            <a:r>
              <a:rPr lang="en-US"/>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a:p>
        </p:txBody>
      </p:sp>
      <p:sp>
        <p:nvSpPr>
          <p:cNvPr id="5" name="Picture Placeholder 4"/>
          <p:cNvSpPr>
            <a:spLocks noGrp="1"/>
          </p:cNvSpPr>
          <p:nvPr>
            <p:ph type="pic" sz="quarter" idx="14"/>
          </p:nvPr>
        </p:nvSpPr>
        <p:spPr>
          <a:xfrm>
            <a:off x="1031876" y="2009044"/>
            <a:ext cx="10321923" cy="4042506"/>
          </a:xfrm>
        </p:spPr>
        <p:txBody>
          <a:bodyPr/>
          <a:lstStyle/>
          <a:p>
            <a:endParaRPr lang="en-US"/>
          </a:p>
        </p:txBody>
      </p:sp>
    </p:spTree>
    <p:extLst>
      <p:ext uri="{BB962C8B-B14F-4D97-AF65-F5344CB8AC3E}">
        <p14:creationId xmlns:p14="http://schemas.microsoft.com/office/powerpoint/2010/main" val="7725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453389"/>
          </a:xfrm>
          <a:prstGeom prst="rect">
            <a:avLst/>
          </a:prstGeom>
        </p:spPr>
      </p:pic>
      <p:sp>
        <p:nvSpPr>
          <p:cNvPr id="2" name="Holder 2"/>
          <p:cNvSpPr>
            <a:spLocks noGrp="1"/>
          </p:cNvSpPr>
          <p:nvPr>
            <p:ph type="title"/>
          </p:nvPr>
        </p:nvSpPr>
        <p:spPr/>
        <p:txBody>
          <a:bodyPr lIns="0" tIns="0" rIns="0" bIns="0"/>
          <a:lstStyle>
            <a:lvl1pPr>
              <a:defRPr sz="2800" b="0" i="0" u="sng">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67B3C8F-DE94-41B7-AD06-C04737C75D2C}" type="datetime1">
              <a:rPr lang="en-US" smtClean="0"/>
              <a:t>5/6/2024</a:t>
            </a:fld>
            <a:endParaRPr lang="en-US"/>
          </a:p>
        </p:txBody>
      </p:sp>
      <p:sp>
        <p:nvSpPr>
          <p:cNvPr id="5" name="Holder 5"/>
          <p:cNvSpPr>
            <a:spLocks noGrp="1"/>
          </p:cNvSpPr>
          <p:nvPr>
            <p:ph type="sldNum" sz="quarter" idx="7"/>
          </p:nvPr>
        </p:nvSpPr>
        <p:spPr/>
        <p:txBody>
          <a:bodyPr lIns="0" tIns="0" rIns="0" bIns="0"/>
          <a:lstStyle>
            <a:lvl1pPr>
              <a:defRPr sz="1200" b="0" i="0">
                <a:solidFill>
                  <a:srgbClr val="9E9FA0"/>
                </a:solidFill>
                <a:latin typeface="Calibri"/>
                <a:cs typeface="Calibri"/>
              </a:defRPr>
            </a:lvl1pPr>
          </a:lstStyle>
          <a:p>
            <a:pPr marL="114935">
              <a:lnSpc>
                <a:spcPts val="1240"/>
              </a:lnSpc>
            </a:pPr>
            <a:fld id="{81D60167-4931-47E6-BA6A-407CBD079E47}" type="slidenum">
              <a:rPr dirty="0"/>
              <a:t>‹#›</a:t>
            </a:fld>
            <a:endParaRPr/>
          </a:p>
        </p:txBody>
      </p:sp>
    </p:spTree>
    <p:extLst>
      <p:ext uri="{BB962C8B-B14F-4D97-AF65-F5344CB8AC3E}">
        <p14:creationId xmlns:p14="http://schemas.microsoft.com/office/powerpoint/2010/main" val="2481170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CC66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81" y="380"/>
            <a:ext cx="12192000" cy="6858000"/>
          </a:xfrm>
          <a:prstGeom prst="rect">
            <a:avLst/>
          </a:prstGeom>
        </p:spPr>
      </p:pic>
      <p:sp>
        <p:nvSpPr>
          <p:cNvPr id="18" name="bg object 18"/>
          <p:cNvSpPr/>
          <p:nvPr/>
        </p:nvSpPr>
        <p:spPr>
          <a:xfrm>
            <a:off x="381" y="38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46474A"/>
            </a:solidFill>
          </a:ln>
        </p:spPr>
        <p:txBody>
          <a:bodyPr wrap="square" lIns="0" tIns="0" rIns="0" bIns="0" rtlCol="0"/>
          <a:lstStyle/>
          <a:p>
            <a:endParaRPr/>
          </a:p>
        </p:txBody>
      </p:sp>
      <p:sp>
        <p:nvSpPr>
          <p:cNvPr id="19" name="bg object 19"/>
          <p:cNvSpPr/>
          <p:nvPr/>
        </p:nvSpPr>
        <p:spPr>
          <a:xfrm>
            <a:off x="432815" y="0"/>
            <a:ext cx="6754495" cy="6859270"/>
          </a:xfrm>
          <a:custGeom>
            <a:avLst/>
            <a:gdLst/>
            <a:ahLst/>
            <a:cxnLst/>
            <a:rect l="l" t="t" r="r" b="b"/>
            <a:pathLst>
              <a:path w="6754495" h="6859270">
                <a:moveTo>
                  <a:pt x="3577971" y="0"/>
                </a:moveTo>
                <a:lnTo>
                  <a:pt x="0" y="0"/>
                </a:lnTo>
                <a:lnTo>
                  <a:pt x="0" y="6858761"/>
                </a:lnTo>
                <a:lnTo>
                  <a:pt x="6754367" y="6858761"/>
                </a:lnTo>
                <a:lnTo>
                  <a:pt x="3577971" y="0"/>
                </a:lnTo>
                <a:close/>
              </a:path>
            </a:pathLst>
          </a:custGeom>
          <a:solidFill>
            <a:srgbClr val="797B81">
              <a:alpha val="70195"/>
            </a:srgbClr>
          </a:solidFill>
        </p:spPr>
        <p:txBody>
          <a:bodyPr wrap="square" lIns="0" tIns="0" rIns="0" bIns="0" rtlCol="0"/>
          <a:lstStyle/>
          <a:p>
            <a:endParaRPr/>
          </a:p>
        </p:txBody>
      </p:sp>
      <p:sp>
        <p:nvSpPr>
          <p:cNvPr id="20" name="bg object 20"/>
          <p:cNvSpPr/>
          <p:nvPr/>
        </p:nvSpPr>
        <p:spPr>
          <a:xfrm>
            <a:off x="0" y="0"/>
            <a:ext cx="6387465" cy="6859270"/>
          </a:xfrm>
          <a:custGeom>
            <a:avLst/>
            <a:gdLst/>
            <a:ahLst/>
            <a:cxnLst/>
            <a:rect l="l" t="t" r="r" b="b"/>
            <a:pathLst>
              <a:path w="6387465" h="6859270">
                <a:moveTo>
                  <a:pt x="3210687" y="0"/>
                </a:moveTo>
                <a:lnTo>
                  <a:pt x="433171" y="0"/>
                </a:lnTo>
                <a:lnTo>
                  <a:pt x="433171" y="507"/>
                </a:lnTo>
                <a:lnTo>
                  <a:pt x="0" y="507"/>
                </a:lnTo>
                <a:lnTo>
                  <a:pt x="0" y="6858761"/>
                </a:lnTo>
                <a:lnTo>
                  <a:pt x="6387084" y="6858761"/>
                </a:lnTo>
                <a:lnTo>
                  <a:pt x="3210687" y="0"/>
                </a:lnTo>
                <a:close/>
              </a:path>
            </a:pathLst>
          </a:custGeom>
          <a:solidFill>
            <a:srgbClr val="797B81"/>
          </a:solidFill>
        </p:spPr>
        <p:txBody>
          <a:bodyPr wrap="square" lIns="0" tIns="0" rIns="0" bIns="0" rtlCol="0"/>
          <a:lstStyle/>
          <a:p>
            <a:endParaRPr/>
          </a:p>
        </p:txBody>
      </p:sp>
      <p:sp>
        <p:nvSpPr>
          <p:cNvPr id="2" name="Holder 2"/>
          <p:cNvSpPr>
            <a:spLocks noGrp="1"/>
          </p:cNvSpPr>
          <p:nvPr>
            <p:ph type="ctrTitle"/>
          </p:nvPr>
        </p:nvSpPr>
        <p:spPr>
          <a:xfrm>
            <a:off x="208279" y="2477261"/>
            <a:ext cx="11775440" cy="158940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C6472CA-739F-4EF5-96FB-FA1A01564CFE}" type="datetime1">
              <a:rPr lang="en-US" smtClean="0"/>
              <a:t>5/6/2024</a:t>
            </a:fld>
            <a:endParaRPr lang="en-US"/>
          </a:p>
        </p:txBody>
      </p:sp>
      <p:sp>
        <p:nvSpPr>
          <p:cNvPr id="6" name="Holder 6"/>
          <p:cNvSpPr>
            <a:spLocks noGrp="1"/>
          </p:cNvSpPr>
          <p:nvPr>
            <p:ph type="sldNum" sz="quarter" idx="7"/>
          </p:nvPr>
        </p:nvSpPr>
        <p:spPr/>
        <p:txBody>
          <a:bodyPr lIns="0" tIns="0" rIns="0" bIns="0"/>
          <a:lstStyle>
            <a:lvl1pPr>
              <a:defRPr sz="1200" b="0" i="0">
                <a:solidFill>
                  <a:srgbClr val="9E9FA0"/>
                </a:solidFill>
                <a:latin typeface="Calibri"/>
                <a:cs typeface="Calibri"/>
              </a:defRPr>
            </a:lvl1pPr>
          </a:lstStyle>
          <a:p>
            <a:pPr marL="114935">
              <a:lnSpc>
                <a:spcPts val="1240"/>
              </a:lnSpc>
            </a:pPr>
            <a:fld id="{81D60167-4931-47E6-BA6A-407CBD079E47}" type="slidenum">
              <a:rPr dirty="0"/>
              <a:t>‹#›</a:t>
            </a:fld>
            <a:endParaRPr/>
          </a:p>
        </p:txBody>
      </p:sp>
    </p:spTree>
    <p:extLst>
      <p:ext uri="{BB962C8B-B14F-4D97-AF65-F5344CB8AC3E}">
        <p14:creationId xmlns:p14="http://schemas.microsoft.com/office/powerpoint/2010/main" val="565587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1"/>
            <a:endParaRPr lang="en-US"/>
          </a:p>
          <a:p>
            <a:pPr lvl="1"/>
            <a:r>
              <a:rPr lang="en-US"/>
              <a:t> 	 Third level</a:t>
            </a:r>
          </a:p>
        </p:txBody>
      </p:sp>
      <p:sp>
        <p:nvSpPr>
          <p:cNvPr id="8" name="Rectangle 7"/>
          <p:cNvSpPr/>
          <p:nvPr userDrawn="1"/>
        </p:nvSpPr>
        <p:spPr>
          <a:xfrm>
            <a:off x="0" y="0"/>
            <a:ext cx="12192000" cy="453081"/>
          </a:xfrm>
          <a:prstGeom prst="rect">
            <a:avLst/>
          </a:prstGeom>
          <a:gradFill>
            <a:gsLst>
              <a:gs pos="100000">
                <a:schemeClr val="accent2"/>
              </a:gs>
              <a:gs pos="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6"/>
          <p:cNvSpPr>
            <a:spLocks noGrp="1"/>
          </p:cNvSpPr>
          <p:nvPr>
            <p:ph type="title"/>
          </p:nvPr>
        </p:nvSpPr>
        <p:spPr>
          <a:xfrm>
            <a:off x="838200" y="857839"/>
            <a:ext cx="10515600" cy="832849"/>
          </a:xfrm>
          <a:prstGeom prst="rect">
            <a:avLst/>
          </a:prstGeom>
        </p:spPr>
        <p:txBody>
          <a:bodyPr vert="horz" lIns="0" tIns="0" rIns="0" bIns="0" rtlCol="0" anchor="t" anchorCtr="0">
            <a:noAutofit/>
          </a:bodyPr>
          <a:lstStyle/>
          <a:p>
            <a:r>
              <a:rPr lang="en-US"/>
              <a:t>Click to edit Master title style</a:t>
            </a:r>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22FAB-4A35-1344-85F0-26F6F6D76D07}" type="slidenum">
              <a:rPr lang="en-US" smtClean="0"/>
              <a:t>‹#›</a:t>
            </a:fld>
            <a:endParaRPr lang="en-US"/>
          </a:p>
        </p:txBody>
      </p:sp>
    </p:spTree>
    <p:extLst>
      <p:ext uri="{BB962C8B-B14F-4D97-AF65-F5344CB8AC3E}">
        <p14:creationId xmlns:p14="http://schemas.microsoft.com/office/powerpoint/2010/main" val="253316960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i="1"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8.xml"/><Relationship Id="rId1" Type="http://schemas.openxmlformats.org/officeDocument/2006/relationships/video" Target="https://player.vimeo.com/video/842664921?h=15221d980c&amp;amp;app_id=122963"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mailto:jeff.williams@scc.spokane.edu" TargetMode="External"/><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scc.spokane.edu/What-to-Study/Programs/Pathway-Course-Map?plan=Hydraulic%20and%20Pneumatic%20Automation" TargetMode="External"/><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7491221" y="4376166"/>
            <a:ext cx="4164329" cy="1061466"/>
          </a:xfrm>
          <a:prstGeom prst="rect">
            <a:avLst/>
          </a:prstGeom>
        </p:spPr>
      </p:pic>
      <p:sp>
        <p:nvSpPr>
          <p:cNvPr id="3" name="object 2">
            <a:extLst>
              <a:ext uri="{FF2B5EF4-FFF2-40B4-BE49-F238E27FC236}">
                <a16:creationId xmlns:a16="http://schemas.microsoft.com/office/drawing/2014/main" id="{FFA399F7-ADB5-490E-BFF9-C62C352FC423}"/>
              </a:ext>
            </a:extLst>
          </p:cNvPr>
          <p:cNvSpPr txBox="1"/>
          <p:nvPr/>
        </p:nvSpPr>
        <p:spPr>
          <a:xfrm>
            <a:off x="208278" y="2477261"/>
            <a:ext cx="5287453" cy="1399742"/>
          </a:xfrm>
          <a:prstGeom prst="rect">
            <a:avLst/>
          </a:prstGeom>
        </p:spPr>
        <p:txBody>
          <a:bodyPr vert="horz" wrap="square" lIns="0" tIns="106045"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30" normalizeH="0" baseline="0" noProof="0">
                <a:ln>
                  <a:noFill/>
                </a:ln>
                <a:solidFill>
                  <a:srgbClr val="FFFFFF"/>
                </a:solidFill>
                <a:effectLst/>
                <a:uLnTx/>
                <a:uFillTx/>
                <a:latin typeface="Calibri Light"/>
                <a:ea typeface="+mn-ea"/>
                <a:cs typeface="Calibri Light"/>
              </a:rPr>
              <a:t>AWB Institute</a:t>
            </a: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 normalizeH="0" baseline="0" noProof="0">
                <a:ln>
                  <a:noFill/>
                </a:ln>
                <a:solidFill>
                  <a:srgbClr val="FFFFFF"/>
                </a:solidFill>
                <a:effectLst/>
                <a:uLnTx/>
                <a:uFillTx/>
                <a:latin typeface="Calibri Light"/>
                <a:ea typeface="+mn-ea"/>
                <a:cs typeface="Calibri Light"/>
              </a:rPr>
              <a:t>Workforce Education Council</a:t>
            </a:r>
          </a:p>
        </p:txBody>
      </p:sp>
      <p:sp>
        <p:nvSpPr>
          <p:cNvPr id="4" name="TextBox 3">
            <a:extLst>
              <a:ext uri="{FF2B5EF4-FFF2-40B4-BE49-F238E27FC236}">
                <a16:creationId xmlns:a16="http://schemas.microsoft.com/office/drawing/2014/main" id="{F483B603-60E0-44C0-A6BC-326CA5436EC0}"/>
              </a:ext>
            </a:extLst>
          </p:cNvPr>
          <p:cNvSpPr txBox="1"/>
          <p:nvPr/>
        </p:nvSpPr>
        <p:spPr>
          <a:xfrm>
            <a:off x="345233" y="5467739"/>
            <a:ext cx="43760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May 9, 2024</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In your opinion, what are the most important public policy issues facing Washington state?</a:t>
            </a:r>
          </a:p>
        </p:txBody>
      </p:sp>
      <p:sp>
        <p:nvSpPr>
          <p:cNvPr id="4" name="Slide Number Placeholder 3"/>
          <p:cNvSpPr>
            <a:spLocks noGrp="1"/>
          </p:cNvSpPr>
          <p:nvPr>
            <p:ph type="sldNum" sz="quarter" idx="7"/>
          </p:nvPr>
        </p:nvSpPr>
        <p:spPr/>
        <p:txBody>
          <a:bodyPr/>
          <a:lstStyle/>
          <a:p>
            <a:fld id="{B6F15528-21DE-4FAA-801E-634DDDAF4B2B}" type="slidenum">
              <a:rPr lang="en-US" smtClean="0"/>
              <a:t>10</a:t>
            </a:fld>
            <a:endParaRPr lang="en-US"/>
          </a:p>
        </p:txBody>
      </p:sp>
      <p:pic>
        <p:nvPicPr>
          <p:cNvPr id="5" name="Picture 4">
            <a:extLst>
              <a:ext uri="{FF2B5EF4-FFF2-40B4-BE49-F238E27FC236}">
                <a16:creationId xmlns:a16="http://schemas.microsoft.com/office/drawing/2014/main" id="{4180061B-E302-7DED-CA73-1BD19B301B15}"/>
              </a:ext>
            </a:extLst>
          </p:cNvPr>
          <p:cNvPicPr>
            <a:picLocks noChangeAspect="1"/>
          </p:cNvPicPr>
          <p:nvPr/>
        </p:nvPicPr>
        <p:blipFill>
          <a:blip r:embed="rId2"/>
          <a:stretch>
            <a:fillRect/>
          </a:stretch>
        </p:blipFill>
        <p:spPr>
          <a:xfrm>
            <a:off x="2881119" y="1274263"/>
            <a:ext cx="6429761" cy="5336602"/>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If you are experiencing difficulty hiring workers, at which skill level are you experiencing the most difficulty?</a:t>
            </a:r>
          </a:p>
        </p:txBody>
      </p:sp>
      <p:sp>
        <p:nvSpPr>
          <p:cNvPr id="4" name="Slide Number Placeholder 3"/>
          <p:cNvSpPr>
            <a:spLocks noGrp="1"/>
          </p:cNvSpPr>
          <p:nvPr>
            <p:ph type="sldNum" sz="quarter" idx="7"/>
          </p:nvPr>
        </p:nvSpPr>
        <p:spPr/>
        <p:txBody>
          <a:bodyPr/>
          <a:lstStyle/>
          <a:p>
            <a:fld id="{B6F15528-21DE-4FAA-801E-634DDDAF4B2B}" type="slidenum">
              <a:rPr lang="en-US" smtClean="0"/>
              <a:t>11</a:t>
            </a:fld>
            <a:endParaRPr lang="en-US"/>
          </a:p>
        </p:txBody>
      </p:sp>
      <p:pic>
        <p:nvPicPr>
          <p:cNvPr id="5" name="Picture 4">
            <a:extLst>
              <a:ext uri="{FF2B5EF4-FFF2-40B4-BE49-F238E27FC236}">
                <a16:creationId xmlns:a16="http://schemas.microsoft.com/office/drawing/2014/main" id="{60A8AA49-2EBA-64DC-8A43-E6008E94FAFD}"/>
              </a:ext>
            </a:extLst>
          </p:cNvPr>
          <p:cNvPicPr>
            <a:picLocks noChangeAspect="1"/>
          </p:cNvPicPr>
          <p:nvPr/>
        </p:nvPicPr>
        <p:blipFill>
          <a:blip r:embed="rId2"/>
          <a:stretch>
            <a:fillRect/>
          </a:stretch>
        </p:blipFill>
        <p:spPr>
          <a:xfrm>
            <a:off x="1833806" y="2334655"/>
            <a:ext cx="8524387" cy="3102318"/>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How many open positions are you attempting to fill now?</a:t>
            </a:r>
          </a:p>
        </p:txBody>
      </p:sp>
      <p:sp>
        <p:nvSpPr>
          <p:cNvPr id="4" name="Slide Number Placeholder 3"/>
          <p:cNvSpPr>
            <a:spLocks noGrp="1"/>
          </p:cNvSpPr>
          <p:nvPr>
            <p:ph type="sldNum" sz="quarter" idx="7"/>
          </p:nvPr>
        </p:nvSpPr>
        <p:spPr/>
        <p:txBody>
          <a:bodyPr/>
          <a:lstStyle/>
          <a:p>
            <a:fld id="{B6F15528-21DE-4FAA-801E-634DDDAF4B2B}" type="slidenum">
              <a:rPr lang="en-US" smtClean="0"/>
              <a:t>12</a:t>
            </a:fld>
            <a:endParaRPr lang="en-US"/>
          </a:p>
        </p:txBody>
      </p:sp>
      <p:pic>
        <p:nvPicPr>
          <p:cNvPr id="5" name="Picture 4">
            <a:extLst>
              <a:ext uri="{FF2B5EF4-FFF2-40B4-BE49-F238E27FC236}">
                <a16:creationId xmlns:a16="http://schemas.microsoft.com/office/drawing/2014/main" id="{8D3BF40A-97DD-0B5E-06A2-9DE6C9B9A74A}"/>
              </a:ext>
            </a:extLst>
          </p:cNvPr>
          <p:cNvPicPr>
            <a:picLocks noChangeAspect="1"/>
          </p:cNvPicPr>
          <p:nvPr/>
        </p:nvPicPr>
        <p:blipFill>
          <a:blip r:embed="rId2"/>
          <a:stretch>
            <a:fillRect/>
          </a:stretch>
        </p:blipFill>
        <p:spPr>
          <a:xfrm>
            <a:off x="1912144" y="1563817"/>
            <a:ext cx="8367712" cy="4792533"/>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What is the hardest position to fill?</a:t>
            </a:r>
          </a:p>
        </p:txBody>
      </p:sp>
      <p:sp>
        <p:nvSpPr>
          <p:cNvPr id="4" name="Slide Number Placeholder 3"/>
          <p:cNvSpPr>
            <a:spLocks noGrp="1"/>
          </p:cNvSpPr>
          <p:nvPr>
            <p:ph type="sldNum" sz="quarter" idx="7"/>
          </p:nvPr>
        </p:nvSpPr>
        <p:spPr/>
        <p:txBody>
          <a:bodyPr/>
          <a:lstStyle/>
          <a:p>
            <a:fld id="{B6F15528-21DE-4FAA-801E-634DDDAF4B2B}" type="slidenum">
              <a:rPr lang="en-US" smtClean="0"/>
              <a:t>13</a:t>
            </a:fld>
            <a:endParaRPr lang="en-US"/>
          </a:p>
        </p:txBody>
      </p:sp>
      <p:pic>
        <p:nvPicPr>
          <p:cNvPr id="6" name="Picture 5">
            <a:extLst>
              <a:ext uri="{FF2B5EF4-FFF2-40B4-BE49-F238E27FC236}">
                <a16:creationId xmlns:a16="http://schemas.microsoft.com/office/drawing/2014/main" id="{979624FE-668F-6934-DB49-60697D6EBAC7}"/>
              </a:ext>
            </a:extLst>
          </p:cNvPr>
          <p:cNvPicPr>
            <a:picLocks noChangeAspect="1"/>
          </p:cNvPicPr>
          <p:nvPr/>
        </p:nvPicPr>
        <p:blipFill>
          <a:blip r:embed="rId2"/>
          <a:stretch>
            <a:fillRect/>
          </a:stretch>
        </p:blipFill>
        <p:spPr>
          <a:xfrm>
            <a:off x="1852065" y="1481738"/>
            <a:ext cx="8487869" cy="4874612"/>
          </a:xfrm>
          <a:prstGeom prst="rect">
            <a:avLst/>
          </a:prstGeom>
        </p:spPr>
      </p:pic>
    </p:spTree>
    <p:extLst>
      <p:ext uri="{BB962C8B-B14F-4D97-AF65-F5344CB8AC3E}">
        <p14:creationId xmlns:p14="http://schemas.microsoft.com/office/powerpoint/2010/main" val="1856462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What is your starting wage for the positions you’re hiring to fill?</a:t>
            </a:r>
          </a:p>
        </p:txBody>
      </p:sp>
      <p:sp>
        <p:nvSpPr>
          <p:cNvPr id="4" name="Slide Number Placeholder 3"/>
          <p:cNvSpPr>
            <a:spLocks noGrp="1"/>
          </p:cNvSpPr>
          <p:nvPr>
            <p:ph type="sldNum" sz="quarter" idx="7"/>
          </p:nvPr>
        </p:nvSpPr>
        <p:spPr/>
        <p:txBody>
          <a:bodyPr/>
          <a:lstStyle/>
          <a:p>
            <a:fld id="{B6F15528-21DE-4FAA-801E-634DDDAF4B2B}" type="slidenum">
              <a:rPr lang="en-US" smtClean="0"/>
              <a:t>14</a:t>
            </a:fld>
            <a:endParaRPr lang="en-US"/>
          </a:p>
        </p:txBody>
      </p:sp>
      <p:pic>
        <p:nvPicPr>
          <p:cNvPr id="5" name="Picture 4">
            <a:extLst>
              <a:ext uri="{FF2B5EF4-FFF2-40B4-BE49-F238E27FC236}">
                <a16:creationId xmlns:a16="http://schemas.microsoft.com/office/drawing/2014/main" id="{037A80D3-3081-4FEF-535B-3B1A837F6EF9}"/>
              </a:ext>
            </a:extLst>
          </p:cNvPr>
          <p:cNvPicPr>
            <a:picLocks noChangeAspect="1"/>
          </p:cNvPicPr>
          <p:nvPr/>
        </p:nvPicPr>
        <p:blipFill>
          <a:blip r:embed="rId2"/>
          <a:stretch>
            <a:fillRect/>
          </a:stretch>
        </p:blipFill>
        <p:spPr>
          <a:xfrm>
            <a:off x="1916906" y="1528887"/>
            <a:ext cx="8358187" cy="4827463"/>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Calibri Light" panose="020F0302020204030204" pitchFamily="34" charset="0"/>
                <a:cs typeface="Calibri Light" panose="020F0302020204030204" pitchFamily="34" charset="0"/>
              </a:rPr>
              <a:t>Do most of the jobs you're attempting to fill require a:</a:t>
            </a:r>
          </a:p>
        </p:txBody>
      </p:sp>
      <p:sp>
        <p:nvSpPr>
          <p:cNvPr id="4" name="Slide Number Placeholder 3"/>
          <p:cNvSpPr>
            <a:spLocks noGrp="1"/>
          </p:cNvSpPr>
          <p:nvPr>
            <p:ph type="sldNum" sz="quarter" idx="7"/>
          </p:nvPr>
        </p:nvSpPr>
        <p:spPr/>
        <p:txBody>
          <a:bodyPr/>
          <a:lstStyle/>
          <a:p>
            <a:fld id="{B6F15528-21DE-4FAA-801E-634DDDAF4B2B}" type="slidenum">
              <a:rPr lang="en-US" smtClean="0"/>
              <a:t>15</a:t>
            </a:fld>
            <a:endParaRPr lang="en-US"/>
          </a:p>
        </p:txBody>
      </p:sp>
      <p:pic>
        <p:nvPicPr>
          <p:cNvPr id="5" name="Picture 4">
            <a:extLst>
              <a:ext uri="{FF2B5EF4-FFF2-40B4-BE49-F238E27FC236}">
                <a16:creationId xmlns:a16="http://schemas.microsoft.com/office/drawing/2014/main" id="{10999312-1F98-E7CE-8F44-0DDBFBD1CD71}"/>
              </a:ext>
            </a:extLst>
          </p:cNvPr>
          <p:cNvPicPr>
            <a:picLocks noChangeAspect="1"/>
          </p:cNvPicPr>
          <p:nvPr/>
        </p:nvPicPr>
        <p:blipFill>
          <a:blip r:embed="rId2"/>
          <a:stretch>
            <a:fillRect/>
          </a:stretch>
        </p:blipFill>
        <p:spPr>
          <a:xfrm>
            <a:off x="1631349" y="1517289"/>
            <a:ext cx="8929301" cy="5012460"/>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Calibri Light" panose="020F0302020204030204" pitchFamily="34" charset="0"/>
                <a:cs typeface="Calibri Light" panose="020F0302020204030204" pitchFamily="34" charset="0"/>
              </a:rPr>
              <a:t>Which of these are part of your strategy to attract and retain talent?</a:t>
            </a:r>
          </a:p>
        </p:txBody>
      </p:sp>
      <p:sp>
        <p:nvSpPr>
          <p:cNvPr id="4" name="Slide Number Placeholder 3"/>
          <p:cNvSpPr>
            <a:spLocks noGrp="1"/>
          </p:cNvSpPr>
          <p:nvPr>
            <p:ph type="sldNum" sz="quarter" idx="7"/>
          </p:nvPr>
        </p:nvSpPr>
        <p:spPr/>
        <p:txBody>
          <a:bodyPr/>
          <a:lstStyle/>
          <a:p>
            <a:fld id="{B6F15528-21DE-4FAA-801E-634DDDAF4B2B}" type="slidenum">
              <a:rPr lang="en-US" smtClean="0"/>
              <a:t>16</a:t>
            </a:fld>
            <a:endParaRPr lang="en-US"/>
          </a:p>
        </p:txBody>
      </p:sp>
      <p:pic>
        <p:nvPicPr>
          <p:cNvPr id="6" name="Picture 5">
            <a:extLst>
              <a:ext uri="{FF2B5EF4-FFF2-40B4-BE49-F238E27FC236}">
                <a16:creationId xmlns:a16="http://schemas.microsoft.com/office/drawing/2014/main" id="{07775846-E8E7-0EC5-858E-66568AF68FB5}"/>
              </a:ext>
            </a:extLst>
          </p:cNvPr>
          <p:cNvPicPr>
            <a:picLocks noChangeAspect="1"/>
          </p:cNvPicPr>
          <p:nvPr/>
        </p:nvPicPr>
        <p:blipFill>
          <a:blip r:embed="rId2"/>
          <a:stretch>
            <a:fillRect/>
          </a:stretch>
        </p:blipFill>
        <p:spPr>
          <a:xfrm>
            <a:off x="1915297" y="1690688"/>
            <a:ext cx="8072824" cy="4598760"/>
          </a:xfrm>
          <a:prstGeom prst="rect">
            <a:avLst/>
          </a:prstGeom>
        </p:spPr>
      </p:pic>
    </p:spTree>
    <p:extLst>
      <p:ext uri="{BB962C8B-B14F-4D97-AF65-F5344CB8AC3E}">
        <p14:creationId xmlns:p14="http://schemas.microsoft.com/office/powerpoint/2010/main" val="1514389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Calibri Light" panose="020F0302020204030204" pitchFamily="34" charset="0"/>
                <a:cs typeface="Calibri Light" panose="020F0302020204030204" pitchFamily="34" charset="0"/>
              </a:rPr>
              <a:t>Does your company offer internships?</a:t>
            </a:r>
          </a:p>
        </p:txBody>
      </p:sp>
      <p:sp>
        <p:nvSpPr>
          <p:cNvPr id="4" name="Slide Number Placeholder 3"/>
          <p:cNvSpPr>
            <a:spLocks noGrp="1"/>
          </p:cNvSpPr>
          <p:nvPr>
            <p:ph type="sldNum" sz="quarter" idx="7"/>
          </p:nvPr>
        </p:nvSpPr>
        <p:spPr/>
        <p:txBody>
          <a:bodyPr/>
          <a:lstStyle/>
          <a:p>
            <a:fld id="{B6F15528-21DE-4FAA-801E-634DDDAF4B2B}" type="slidenum">
              <a:rPr lang="en-US" smtClean="0"/>
              <a:t>17</a:t>
            </a:fld>
            <a:endParaRPr lang="en-US"/>
          </a:p>
        </p:txBody>
      </p:sp>
      <p:pic>
        <p:nvPicPr>
          <p:cNvPr id="6" name="Picture 5">
            <a:extLst>
              <a:ext uri="{FF2B5EF4-FFF2-40B4-BE49-F238E27FC236}">
                <a16:creationId xmlns:a16="http://schemas.microsoft.com/office/drawing/2014/main" id="{9377B3A5-3E0D-8702-9A6C-BF812CB6B8FE}"/>
              </a:ext>
            </a:extLst>
          </p:cNvPr>
          <p:cNvPicPr>
            <a:picLocks noChangeAspect="1"/>
          </p:cNvPicPr>
          <p:nvPr/>
        </p:nvPicPr>
        <p:blipFill>
          <a:blip r:embed="rId2"/>
          <a:stretch>
            <a:fillRect/>
          </a:stretch>
        </p:blipFill>
        <p:spPr>
          <a:xfrm>
            <a:off x="1821914" y="1357953"/>
            <a:ext cx="8548172" cy="4998397"/>
          </a:xfrm>
          <a:prstGeom prst="rect">
            <a:avLst/>
          </a:prstGeom>
        </p:spPr>
      </p:pic>
    </p:spTree>
    <p:extLst>
      <p:ext uri="{BB962C8B-B14F-4D97-AF65-F5344CB8AC3E}">
        <p14:creationId xmlns:p14="http://schemas.microsoft.com/office/powerpoint/2010/main" val="94055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619A13-AC30-47B9-DA77-7C59CE4B3A84}"/>
              </a:ext>
            </a:extLst>
          </p:cNvPr>
          <p:cNvSpPr>
            <a:spLocks noGrp="1"/>
          </p:cNvSpPr>
          <p:nvPr>
            <p:ph type="sldNum" sz="quarter" idx="7"/>
          </p:nvPr>
        </p:nvSpPr>
        <p:spPr/>
        <p:txBody>
          <a:bodyPr/>
          <a:lstStyle/>
          <a:p>
            <a:pPr marL="114935">
              <a:lnSpc>
                <a:spcPts val="1240"/>
              </a:lnSpc>
            </a:pPr>
            <a:fld id="{81D60167-4931-47E6-BA6A-407CBD079E47}" type="slidenum">
              <a:rPr lang="en-US" dirty="0"/>
              <a:t>18</a:t>
            </a:fld>
            <a:endParaRPr lang="en-US"/>
          </a:p>
        </p:txBody>
      </p:sp>
      <p:sp>
        <p:nvSpPr>
          <p:cNvPr id="5" name="TextBox 4">
            <a:extLst>
              <a:ext uri="{FF2B5EF4-FFF2-40B4-BE49-F238E27FC236}">
                <a16:creationId xmlns:a16="http://schemas.microsoft.com/office/drawing/2014/main" id="{D8D28512-E875-96E9-A1A1-50809D0214ED}"/>
              </a:ext>
            </a:extLst>
          </p:cNvPr>
          <p:cNvSpPr txBox="1"/>
          <p:nvPr/>
        </p:nvSpPr>
        <p:spPr>
          <a:xfrm>
            <a:off x="729258" y="785812"/>
            <a:ext cx="108198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Washington Workforce Portal Updates</a:t>
            </a:r>
            <a:endParaRPr lang="en-US"/>
          </a:p>
        </p:txBody>
      </p:sp>
      <p:pic>
        <p:nvPicPr>
          <p:cNvPr id="9" name="Picture 8" descr="A screenshot of a graph&#10;&#10;Description automatically generated">
            <a:extLst>
              <a:ext uri="{FF2B5EF4-FFF2-40B4-BE49-F238E27FC236}">
                <a16:creationId xmlns:a16="http://schemas.microsoft.com/office/drawing/2014/main" id="{C4529B8D-4B74-DF07-FEC7-C9AB11274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611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CED6-1888-D661-82D4-2BED172E861D}"/>
              </a:ext>
            </a:extLst>
          </p:cNvPr>
          <p:cNvSpPr>
            <a:spLocks noGrp="1"/>
          </p:cNvSpPr>
          <p:nvPr>
            <p:ph type="title"/>
          </p:nvPr>
        </p:nvSpPr>
        <p:spPr>
          <a:xfrm>
            <a:off x="1561219" y="683908"/>
            <a:ext cx="6728000" cy="969200"/>
          </a:xfrm>
        </p:spPr>
        <p:txBody>
          <a:bodyPr/>
          <a:lstStyle/>
          <a:p>
            <a:r>
              <a:rPr lang="en-US" b="1" i="0"/>
              <a:t>Washington Workforce Portal</a:t>
            </a:r>
          </a:p>
        </p:txBody>
      </p:sp>
      <p:sp>
        <p:nvSpPr>
          <p:cNvPr id="3" name="Subtitle 2">
            <a:extLst>
              <a:ext uri="{FF2B5EF4-FFF2-40B4-BE49-F238E27FC236}">
                <a16:creationId xmlns:a16="http://schemas.microsoft.com/office/drawing/2014/main" id="{39F050E8-BE96-B9AA-527B-683C2570402C}"/>
              </a:ext>
            </a:extLst>
          </p:cNvPr>
          <p:cNvSpPr>
            <a:spLocks noGrp="1"/>
          </p:cNvSpPr>
          <p:nvPr>
            <p:ph type="subTitle" idx="1"/>
          </p:nvPr>
        </p:nvSpPr>
        <p:spPr>
          <a:xfrm>
            <a:off x="827813" y="1842071"/>
            <a:ext cx="5701905" cy="4871624"/>
          </a:xfrm>
        </p:spPr>
        <p:txBody>
          <a:bodyPr/>
          <a:lstStyle/>
          <a:p>
            <a:r>
              <a:rPr lang="en-US" i="0" dirty="0"/>
              <a:t>Strategies for 2024 Internship Season</a:t>
            </a:r>
          </a:p>
          <a:p>
            <a:pPr marL="685783" indent="-380990">
              <a:buFont typeface="Arial"/>
              <a:buChar char="•"/>
            </a:pPr>
            <a:r>
              <a:rPr lang="en-US" i="0" dirty="0"/>
              <a:t>Advertising Campaign</a:t>
            </a:r>
          </a:p>
          <a:p>
            <a:pPr marL="1295368" lvl="1" indent="-380990">
              <a:buSzPts val="1800"/>
              <a:buFont typeface="Courier New"/>
              <a:buChar char="o"/>
            </a:pPr>
            <a:r>
              <a:rPr lang="en-US" dirty="0"/>
              <a:t>Journals of Business</a:t>
            </a:r>
            <a:endParaRPr lang="en-US" i="0" dirty="0"/>
          </a:p>
          <a:p>
            <a:pPr marL="1904952" lvl="2" indent="-380990">
              <a:buFont typeface="Wingdings"/>
              <a:buChar char="§"/>
            </a:pPr>
            <a:r>
              <a:rPr lang="en-US" dirty="0"/>
              <a:t>Spokane</a:t>
            </a:r>
          </a:p>
          <a:p>
            <a:pPr marL="1904952" lvl="2" indent="-380990">
              <a:buFont typeface="Wingdings"/>
              <a:buChar char="§"/>
            </a:pPr>
            <a:r>
              <a:rPr lang="en-US" dirty="0"/>
              <a:t>Tri Cities</a:t>
            </a:r>
          </a:p>
          <a:p>
            <a:pPr marL="685783" indent="-380990">
              <a:buFont typeface="Arial"/>
              <a:buChar char="•"/>
            </a:pPr>
            <a:endParaRPr lang="en-US" i="0" dirty="0"/>
          </a:p>
          <a:p>
            <a:pPr marL="914377" lvl="1"/>
            <a:endParaRPr lang="en-US" i="0" dirty="0"/>
          </a:p>
          <a:p>
            <a:pPr marL="304792"/>
            <a:endParaRPr lang="en-US" dirty="0"/>
          </a:p>
        </p:txBody>
      </p:sp>
      <p:pic>
        <p:nvPicPr>
          <p:cNvPr id="9" name="Picture 8" descr="A person in an apron smiling&#10;&#10;Description automatically generated">
            <a:extLst>
              <a:ext uri="{FF2B5EF4-FFF2-40B4-BE49-F238E27FC236}">
                <a16:creationId xmlns:a16="http://schemas.microsoft.com/office/drawing/2014/main" id="{10D05FF1-8B41-F3E2-838E-311553209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773" y="866467"/>
            <a:ext cx="2857500" cy="5715000"/>
          </a:xfrm>
          <a:prstGeom prst="rect">
            <a:avLst/>
          </a:prstGeom>
        </p:spPr>
      </p:pic>
      <p:pic>
        <p:nvPicPr>
          <p:cNvPr id="4" name="Picture 3" descr="A newspaper article of a person smiling&#10;&#10;Description automatically generated">
            <a:extLst>
              <a:ext uri="{FF2B5EF4-FFF2-40B4-BE49-F238E27FC236}">
                <a16:creationId xmlns:a16="http://schemas.microsoft.com/office/drawing/2014/main" id="{C441F028-366E-214D-3093-22F52F2CA6A3}"/>
              </a:ext>
            </a:extLst>
          </p:cNvPr>
          <p:cNvPicPr>
            <a:picLocks noChangeAspect="1"/>
          </p:cNvPicPr>
          <p:nvPr/>
        </p:nvPicPr>
        <p:blipFill>
          <a:blip r:embed="rId3"/>
          <a:stretch>
            <a:fillRect/>
          </a:stretch>
        </p:blipFill>
        <p:spPr>
          <a:xfrm>
            <a:off x="5734606" y="1470764"/>
            <a:ext cx="3290625" cy="5116882"/>
          </a:xfrm>
          <a:prstGeom prst="rect">
            <a:avLst/>
          </a:prstGeom>
        </p:spPr>
      </p:pic>
    </p:spTree>
    <p:extLst>
      <p:ext uri="{BB962C8B-B14F-4D97-AF65-F5344CB8AC3E}">
        <p14:creationId xmlns:p14="http://schemas.microsoft.com/office/powerpoint/2010/main" val="61310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Calibri Light" panose="020F0302020204030204" pitchFamily="34" charset="0"/>
                <a:cs typeface="Calibri Light" panose="020F0302020204030204" pitchFamily="34" charset="0"/>
              </a:rPr>
              <a:t>How would you rate the current Washington economy?</a:t>
            </a:r>
          </a:p>
        </p:txBody>
      </p:sp>
      <p:sp>
        <p:nvSpPr>
          <p:cNvPr id="4" name="Slide Number Placeholder 3"/>
          <p:cNvSpPr>
            <a:spLocks noGrp="1"/>
          </p:cNvSpPr>
          <p:nvPr>
            <p:ph type="sldNum" sz="quarter" idx="7"/>
          </p:nvPr>
        </p:nvSpPr>
        <p:spPr/>
        <p:txBody>
          <a:bodyPr/>
          <a:lstStyle/>
          <a:p>
            <a:fld id="{B6F15528-21DE-4FAA-801E-634DDDAF4B2B}" type="slidenum">
              <a:rPr lang="en-US" smtClean="0"/>
              <a:t>2</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109164223"/>
              </p:ext>
            </p:extLst>
          </p:nvPr>
        </p:nvGraphicFramePr>
        <p:xfrm>
          <a:off x="1569720" y="1684551"/>
          <a:ext cx="905256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03618F3D-1554-5E32-EF55-739296D3F1CD}"/>
              </a:ext>
            </a:extLst>
          </p:cNvPr>
          <p:cNvPicPr>
            <a:picLocks noChangeAspect="1"/>
          </p:cNvPicPr>
          <p:nvPr/>
        </p:nvPicPr>
        <p:blipFill>
          <a:blip r:embed="rId4"/>
          <a:stretch>
            <a:fillRect/>
          </a:stretch>
        </p:blipFill>
        <p:spPr>
          <a:xfrm>
            <a:off x="2276950" y="1622879"/>
            <a:ext cx="7638100" cy="4733471"/>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C96A-FF81-628A-0E95-DB8447A219D0}"/>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E8DA211-4A08-6F54-C43F-85E7BC2EDD17}"/>
              </a:ext>
            </a:extLst>
          </p:cNvPr>
          <p:cNvSpPr>
            <a:spLocks noGrp="1"/>
          </p:cNvSpPr>
          <p:nvPr>
            <p:ph type="sldNum" sz="quarter" idx="7"/>
          </p:nvPr>
        </p:nvSpPr>
        <p:spPr/>
        <p:txBody>
          <a:bodyPr/>
          <a:lstStyle/>
          <a:p>
            <a:pPr marL="114935">
              <a:lnSpc>
                <a:spcPts val="1240"/>
              </a:lnSpc>
            </a:pPr>
            <a:fld id="{81D60167-4931-47E6-BA6A-407CBD079E47}" type="slidenum">
              <a:rPr lang="en-US" dirty="0"/>
              <a:t>20</a:t>
            </a:fld>
            <a:endParaRPr lang="en-US"/>
          </a:p>
        </p:txBody>
      </p:sp>
      <p:pic>
        <p:nvPicPr>
          <p:cNvPr id="5" name="Online Media 4" title="Washington Workforce Portal Promo Video">
            <a:hlinkClick r:id="" action="ppaction://media"/>
            <a:extLst>
              <a:ext uri="{FF2B5EF4-FFF2-40B4-BE49-F238E27FC236}">
                <a16:creationId xmlns:a16="http://schemas.microsoft.com/office/drawing/2014/main" id="{B988B999-BEF7-6C83-2DE4-26C35D5E6E53}"/>
              </a:ext>
            </a:extLst>
          </p:cNvPr>
          <p:cNvPicPr>
            <a:picLocks noRot="1" noChangeAspect="1"/>
          </p:cNvPicPr>
          <p:nvPr>
            <a:videoFile r:link="rId1"/>
          </p:nvPr>
        </p:nvPicPr>
        <p:blipFill>
          <a:blip r:embed="rId3"/>
          <a:stretch>
            <a:fillRect/>
          </a:stretch>
        </p:blipFill>
        <p:spPr>
          <a:xfrm>
            <a:off x="1227138" y="685800"/>
            <a:ext cx="9737725" cy="5486400"/>
          </a:xfrm>
          <a:prstGeom prst="rect">
            <a:avLst/>
          </a:prstGeom>
        </p:spPr>
      </p:pic>
    </p:spTree>
    <p:extLst>
      <p:ext uri="{BB962C8B-B14F-4D97-AF65-F5344CB8AC3E}">
        <p14:creationId xmlns:p14="http://schemas.microsoft.com/office/powerpoint/2010/main" val="4272962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D6F04F-8552-7200-920F-08F20F768DF2}"/>
              </a:ext>
            </a:extLst>
          </p:cNvPr>
          <p:cNvSpPr>
            <a:spLocks noGrp="1"/>
          </p:cNvSpPr>
          <p:nvPr>
            <p:ph type="sldNum" sz="quarter" idx="7"/>
          </p:nvPr>
        </p:nvSpPr>
        <p:spPr/>
        <p:txBody>
          <a:bodyPr/>
          <a:lstStyle/>
          <a:p>
            <a:pPr marL="114935">
              <a:lnSpc>
                <a:spcPts val="1240"/>
              </a:lnSpc>
            </a:pPr>
            <a:fld id="{81D60167-4931-47E6-BA6A-407CBD079E47}" type="slidenum">
              <a:rPr lang="en-US" dirty="0"/>
              <a:t>21</a:t>
            </a:fld>
            <a:endParaRPr lang="en-US"/>
          </a:p>
        </p:txBody>
      </p:sp>
      <p:sp>
        <p:nvSpPr>
          <p:cNvPr id="4" name="TextBox 3">
            <a:extLst>
              <a:ext uri="{FF2B5EF4-FFF2-40B4-BE49-F238E27FC236}">
                <a16:creationId xmlns:a16="http://schemas.microsoft.com/office/drawing/2014/main" id="{CC8C782B-8BA7-A33C-7B7E-A7ED21A8D879}"/>
              </a:ext>
            </a:extLst>
          </p:cNvPr>
          <p:cNvSpPr txBox="1"/>
          <p:nvPr/>
        </p:nvSpPr>
        <p:spPr>
          <a:xfrm>
            <a:off x="732234" y="1419820"/>
            <a:ext cx="740568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Spokane Community College: </a:t>
            </a:r>
            <a:endParaRPr lang="en-US"/>
          </a:p>
          <a:p>
            <a:r>
              <a:rPr lang="en-US">
                <a:ea typeface="Calibri"/>
                <a:cs typeface="Calibri"/>
              </a:rPr>
              <a:t>Jaclyn Jacot, Interim Vice President of Instruction</a:t>
            </a:r>
          </a:p>
          <a:p>
            <a:r>
              <a:rPr lang="en-US">
                <a:ea typeface="Calibri"/>
                <a:cs typeface="Calibri"/>
                <a:hlinkClick r:id="rId3">
                  <a:extLst>
                    <a:ext uri="{A12FA001-AC4F-418D-AE19-62706E023703}">
                      <ahyp:hlinkClr xmlns:ahyp="http://schemas.microsoft.com/office/drawing/2018/hyperlinkcolor" val="tx"/>
                    </a:ext>
                  </a:extLst>
                </a:hlinkClick>
              </a:rPr>
              <a:t>Jeff Williams</a:t>
            </a:r>
            <a:r>
              <a:rPr lang="en-US">
                <a:ea typeface="Calibri"/>
                <a:cs typeface="Calibri"/>
              </a:rPr>
              <a:t>, Acting Dean of Extended Learning &amp; Workforce Initiatives</a:t>
            </a:r>
          </a:p>
          <a:p>
            <a:r>
              <a:rPr lang="en-US">
                <a:ea typeface="Calibri"/>
                <a:cs typeface="Calibri"/>
              </a:rPr>
              <a:t>Professor John Norman, </a:t>
            </a:r>
            <a:r>
              <a:rPr lang="en-US">
                <a:ea typeface="Calibri"/>
                <a:cs typeface="Calibri"/>
                <a:hlinkClick r:id="rId4">
                  <a:extLst>
                    <a:ext uri="{A12FA001-AC4F-418D-AE19-62706E023703}">
                      <ahyp:hlinkClr xmlns:ahyp="http://schemas.microsoft.com/office/drawing/2018/hyperlinkcolor" val="tx"/>
                    </a:ext>
                  </a:extLst>
                </a:hlinkClick>
              </a:rPr>
              <a:t>Hydraulic and Pneumatic Automation</a:t>
            </a:r>
          </a:p>
          <a:p>
            <a:endParaRPr lang="en-US">
              <a:ea typeface="Calibri"/>
              <a:cs typeface="Calibri"/>
            </a:endParaRPr>
          </a:p>
          <a:p>
            <a:r>
              <a:rPr lang="en-US">
                <a:ea typeface="Calibri"/>
                <a:cs typeface="Calibri"/>
              </a:rPr>
              <a:t>Dr. Ashley Purdin, Dean of Technical Education</a:t>
            </a:r>
          </a:p>
          <a:p>
            <a:endParaRPr lang="en-US">
              <a:ea typeface="Calibri"/>
              <a:cs typeface="Calibri"/>
            </a:endParaRPr>
          </a:p>
          <a:p>
            <a:r>
              <a:rPr lang="en-US" b="1">
                <a:ea typeface="Calibri"/>
                <a:cs typeface="Calibri"/>
              </a:rPr>
              <a:t>Spokane Falls Community College</a:t>
            </a:r>
          </a:p>
          <a:p>
            <a:r>
              <a:rPr lang="en-US">
                <a:ea typeface="Calibri"/>
                <a:cs typeface="Calibri"/>
              </a:rPr>
              <a:t>Dr. Chris Pelchat, Dean of Professional Studies, Library, and Workforce Education</a:t>
            </a:r>
            <a:endParaRPr lang="en-US"/>
          </a:p>
          <a:p>
            <a:endParaRPr lang="en-US">
              <a:ea typeface="Calibri"/>
              <a:cs typeface="Calibri"/>
            </a:endParaRPr>
          </a:p>
          <a:p>
            <a:endParaRPr lang="en-US">
              <a:ea typeface="Calibri"/>
              <a:cs typeface="Calibri"/>
            </a:endParaRPr>
          </a:p>
          <a:p>
            <a:r>
              <a:rPr lang="en-US" b="1">
                <a:ea typeface="Calibri"/>
                <a:cs typeface="Calibri"/>
              </a:rPr>
              <a:t>Tacoma Community College</a:t>
            </a:r>
          </a:p>
          <a:p>
            <a:r>
              <a:rPr lang="en-US">
                <a:ea typeface="Calibri"/>
                <a:cs typeface="Calibri"/>
              </a:rPr>
              <a:t>Kelli Johnston, Director, Workforce Education</a:t>
            </a:r>
          </a:p>
          <a:p>
            <a:r>
              <a:rPr lang="en-US">
                <a:ea typeface="Calibri"/>
                <a:cs typeface="Calibri"/>
              </a:rPr>
              <a:t>Adrienne Scarcella, Director of MESA</a:t>
            </a:r>
          </a:p>
          <a:p>
            <a:r>
              <a:rPr lang="en-US">
                <a:ea typeface="Calibri"/>
                <a:cs typeface="Calibri"/>
              </a:rPr>
              <a:t>Mary Jane Oberhofer, Dean of Applied Science </a:t>
            </a:r>
          </a:p>
          <a:p>
            <a:r>
              <a:rPr lang="en-US">
                <a:ea typeface="Calibri"/>
                <a:cs typeface="Calibri"/>
              </a:rPr>
              <a:t>Natalie Wilkerson, Career Center Coordinator </a:t>
            </a:r>
          </a:p>
          <a:p>
            <a:r>
              <a:rPr lang="en-US">
                <a:ea typeface="Calibri"/>
                <a:cs typeface="Calibri"/>
              </a:rPr>
              <a:t>Sonja Morgan, Director of Student Engagement</a:t>
            </a:r>
          </a:p>
        </p:txBody>
      </p:sp>
      <p:sp>
        <p:nvSpPr>
          <p:cNvPr id="5" name="TextBox 4">
            <a:extLst>
              <a:ext uri="{FF2B5EF4-FFF2-40B4-BE49-F238E27FC236}">
                <a16:creationId xmlns:a16="http://schemas.microsoft.com/office/drawing/2014/main" id="{A03046E4-DA04-4D44-A814-D9203261945D}"/>
              </a:ext>
            </a:extLst>
          </p:cNvPr>
          <p:cNvSpPr txBox="1"/>
          <p:nvPr/>
        </p:nvSpPr>
        <p:spPr>
          <a:xfrm>
            <a:off x="6959203" y="4610694"/>
            <a:ext cx="52387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Up Next...</a:t>
            </a:r>
            <a:endParaRPr lang="en-US" dirty="0">
              <a:ea typeface="Calibri"/>
              <a:cs typeface="Calibri"/>
            </a:endParaRPr>
          </a:p>
          <a:p>
            <a:endParaRPr lang="en-US" b="1" dirty="0">
              <a:ea typeface="Calibri"/>
              <a:cs typeface="Calibri"/>
            </a:endParaRPr>
          </a:p>
          <a:p>
            <a:r>
              <a:rPr lang="en-US" b="1" dirty="0">
                <a:solidFill>
                  <a:srgbClr val="636569"/>
                </a:solidFill>
                <a:ea typeface="Calibri"/>
                <a:cs typeface="Calibri"/>
              </a:rPr>
              <a:t>Vancouver</a:t>
            </a:r>
          </a:p>
          <a:p>
            <a:r>
              <a:rPr lang="en-US" dirty="0">
                <a:solidFill>
                  <a:srgbClr val="636569"/>
                </a:solidFill>
                <a:ea typeface="Calibri"/>
                <a:cs typeface="Calibri"/>
              </a:rPr>
              <a:t>Clark College</a:t>
            </a:r>
          </a:p>
          <a:p>
            <a:r>
              <a:rPr lang="en-US" dirty="0">
                <a:solidFill>
                  <a:srgbClr val="636569"/>
                </a:solidFill>
                <a:ea typeface="Calibri"/>
                <a:cs typeface="Calibri"/>
              </a:rPr>
              <a:t>Lower Columbia</a:t>
            </a:r>
          </a:p>
          <a:p>
            <a:endParaRPr lang="en-US" sz="1400" dirty="0">
              <a:solidFill>
                <a:srgbClr val="404041"/>
              </a:solidFill>
              <a:ea typeface="Calibri"/>
              <a:cs typeface="Calibri"/>
            </a:endParaRPr>
          </a:p>
          <a:p>
            <a:endParaRPr lang="en-US" dirty="0">
              <a:solidFill>
                <a:srgbClr val="636569"/>
              </a:solidFill>
              <a:ea typeface="Calibri"/>
              <a:cs typeface="Calibri"/>
            </a:endParaRPr>
          </a:p>
          <a:p>
            <a:endParaRPr lang="en-US" dirty="0">
              <a:ea typeface="Calibri"/>
              <a:cs typeface="Calibri"/>
            </a:endParaRPr>
          </a:p>
        </p:txBody>
      </p:sp>
      <p:sp>
        <p:nvSpPr>
          <p:cNvPr id="6" name="TextBox 5">
            <a:extLst>
              <a:ext uri="{FF2B5EF4-FFF2-40B4-BE49-F238E27FC236}">
                <a16:creationId xmlns:a16="http://schemas.microsoft.com/office/drawing/2014/main" id="{7D94E61F-5B16-DCD5-B3D6-7BF5CF57576C}"/>
              </a:ext>
            </a:extLst>
          </p:cNvPr>
          <p:cNvSpPr txBox="1"/>
          <p:nvPr/>
        </p:nvSpPr>
        <p:spPr>
          <a:xfrm>
            <a:off x="729258" y="785812"/>
            <a:ext cx="108198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Community College Connections</a:t>
            </a:r>
          </a:p>
        </p:txBody>
      </p:sp>
      <p:pic>
        <p:nvPicPr>
          <p:cNvPr id="7" name="Picture 6" descr="A blue and white logo with a circle and mountains in the background">
            <a:extLst>
              <a:ext uri="{FF2B5EF4-FFF2-40B4-BE49-F238E27FC236}">
                <a16:creationId xmlns:a16="http://schemas.microsoft.com/office/drawing/2014/main" id="{ECEF5C38-2223-D4D3-F898-E6BA893ED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2677" y="682660"/>
            <a:ext cx="2363167" cy="1290586"/>
          </a:xfrm>
          <a:prstGeom prst="rect">
            <a:avLst/>
          </a:prstGeom>
        </p:spPr>
      </p:pic>
      <p:pic>
        <p:nvPicPr>
          <p:cNvPr id="13" name="Picture 12" descr="Blue text on a black background">
            <a:extLst>
              <a:ext uri="{FF2B5EF4-FFF2-40B4-BE49-F238E27FC236}">
                <a16:creationId xmlns:a16="http://schemas.microsoft.com/office/drawing/2014/main" id="{211E69F5-F90A-C4AA-98C0-0B3A778E85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2957" y="3700820"/>
            <a:ext cx="3715752" cy="1060093"/>
          </a:xfrm>
          <a:prstGeom prst="rect">
            <a:avLst/>
          </a:prstGeom>
        </p:spPr>
      </p:pic>
      <p:pic>
        <p:nvPicPr>
          <p:cNvPr id="15" name="Picture 14" descr="A blue logo with a sun and mountains">
            <a:extLst>
              <a:ext uri="{FF2B5EF4-FFF2-40B4-BE49-F238E27FC236}">
                <a16:creationId xmlns:a16="http://schemas.microsoft.com/office/drawing/2014/main" id="{DAB25A9E-D1D1-2AC5-0E54-CA7CF51525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8687" y="2001384"/>
            <a:ext cx="4164291" cy="1290586"/>
          </a:xfrm>
          <a:prstGeom prst="rect">
            <a:avLst/>
          </a:prstGeom>
        </p:spPr>
      </p:pic>
      <p:pic>
        <p:nvPicPr>
          <p:cNvPr id="17" name="Picture 16" descr="A blue background with white text and a building and a tall tower">
            <a:extLst>
              <a:ext uri="{FF2B5EF4-FFF2-40B4-BE49-F238E27FC236}">
                <a16:creationId xmlns:a16="http://schemas.microsoft.com/office/drawing/2014/main" id="{B2822CAA-7E32-2A6F-AFB0-467EA91AEF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7843" y="5301071"/>
            <a:ext cx="1060093" cy="1060093"/>
          </a:xfrm>
          <a:prstGeom prst="rect">
            <a:avLst/>
          </a:prstGeom>
        </p:spPr>
      </p:pic>
      <p:pic>
        <p:nvPicPr>
          <p:cNvPr id="19" name="Picture 18" descr="A blue and white logo">
            <a:extLst>
              <a:ext uri="{FF2B5EF4-FFF2-40B4-BE49-F238E27FC236}">
                <a16:creationId xmlns:a16="http://schemas.microsoft.com/office/drawing/2014/main" id="{6F7BE04B-B00D-6399-7109-A77FE25FD6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3706" y="5301070"/>
            <a:ext cx="1060094" cy="1060094"/>
          </a:xfrm>
          <a:prstGeom prst="rect">
            <a:avLst/>
          </a:prstGeom>
        </p:spPr>
      </p:pic>
    </p:spTree>
    <p:extLst>
      <p:ext uri="{BB962C8B-B14F-4D97-AF65-F5344CB8AC3E}">
        <p14:creationId xmlns:p14="http://schemas.microsoft.com/office/powerpoint/2010/main" val="2770960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CDB8-87EA-3E8B-7841-6F7F4867C88C}"/>
              </a:ext>
            </a:extLst>
          </p:cNvPr>
          <p:cNvSpPr>
            <a:spLocks noGrp="1"/>
          </p:cNvSpPr>
          <p:nvPr>
            <p:ph type="title"/>
          </p:nvPr>
        </p:nvSpPr>
        <p:spPr>
          <a:xfrm>
            <a:off x="1673564" y="785373"/>
            <a:ext cx="7369953" cy="916148"/>
          </a:xfrm>
        </p:spPr>
        <p:txBody>
          <a:bodyPr/>
          <a:lstStyle/>
          <a:p>
            <a:r>
              <a:rPr lang="en-US" b="1" i="0"/>
              <a:t>Building the Biomanufacturing Pipeline</a:t>
            </a:r>
            <a:endParaRPr lang="en-US"/>
          </a:p>
        </p:txBody>
      </p:sp>
      <p:sp>
        <p:nvSpPr>
          <p:cNvPr id="3" name="Subtitle 2">
            <a:extLst>
              <a:ext uri="{FF2B5EF4-FFF2-40B4-BE49-F238E27FC236}">
                <a16:creationId xmlns:a16="http://schemas.microsoft.com/office/drawing/2014/main" id="{AE82EE91-B5D0-6514-367C-28D847BFAF51}"/>
              </a:ext>
            </a:extLst>
          </p:cNvPr>
          <p:cNvSpPr>
            <a:spLocks noGrp="1"/>
          </p:cNvSpPr>
          <p:nvPr>
            <p:ph type="subTitle" idx="1"/>
          </p:nvPr>
        </p:nvSpPr>
        <p:spPr>
          <a:xfrm>
            <a:off x="551739" y="2016947"/>
            <a:ext cx="4806800" cy="2457920"/>
          </a:xfrm>
        </p:spPr>
        <p:txBody>
          <a:bodyPr/>
          <a:lstStyle/>
          <a:p>
            <a:r>
              <a:rPr lang="en-US"/>
              <a:t>Shoreline Community College partners with Industry leaders to prepare students for careers in the booming biomanufacturing sector.</a:t>
            </a:r>
          </a:p>
        </p:txBody>
      </p:sp>
      <p:pic>
        <p:nvPicPr>
          <p:cNvPr id="9" name="Picture 8">
            <a:extLst>
              <a:ext uri="{FF2B5EF4-FFF2-40B4-BE49-F238E27FC236}">
                <a16:creationId xmlns:a16="http://schemas.microsoft.com/office/drawing/2014/main" id="{728B08C8-471D-5303-4A68-4F604E276452}"/>
              </a:ext>
            </a:extLst>
          </p:cNvPr>
          <p:cNvPicPr>
            <a:picLocks noChangeAspect="1"/>
          </p:cNvPicPr>
          <p:nvPr/>
        </p:nvPicPr>
        <p:blipFill>
          <a:blip r:embed="rId2"/>
          <a:stretch>
            <a:fillRect/>
          </a:stretch>
        </p:blipFill>
        <p:spPr>
          <a:xfrm>
            <a:off x="6775483" y="2248085"/>
            <a:ext cx="4864779" cy="3353268"/>
          </a:xfrm>
          <a:prstGeom prst="rect">
            <a:avLst/>
          </a:prstGeom>
        </p:spPr>
      </p:pic>
      <p:sp>
        <p:nvSpPr>
          <p:cNvPr id="5" name="TextBox 4">
            <a:extLst>
              <a:ext uri="{FF2B5EF4-FFF2-40B4-BE49-F238E27FC236}">
                <a16:creationId xmlns:a16="http://schemas.microsoft.com/office/drawing/2014/main" id="{123DA432-979F-F18C-87E5-245BAA3FF82E}"/>
              </a:ext>
            </a:extLst>
          </p:cNvPr>
          <p:cNvSpPr txBox="1"/>
          <p:nvPr/>
        </p:nvSpPr>
        <p:spPr>
          <a:xfrm>
            <a:off x="3189767" y="3429000"/>
            <a:ext cx="3478981" cy="2800960"/>
          </a:xfrm>
          <a:prstGeom prst="rect">
            <a:avLst/>
          </a:prstGeom>
          <a:noFill/>
        </p:spPr>
        <p:txBody>
          <a:bodyPr wrap="square" rtlCol="0">
            <a:spAutoFit/>
          </a:bodyPr>
          <a:lstStyle/>
          <a:p>
            <a:pPr algn="r"/>
            <a:r>
              <a:rPr lang="en-US" sz="1600" i="1" dirty="0">
                <a:solidFill>
                  <a:schemeClr val="accent5"/>
                </a:solidFill>
              </a:rPr>
              <a:t>“The program is helping us find people who have the aptitude to do work like this. It doesn’t necessarily take on extensive science background. It’s more a matter of ‘Can you pay attention to detail? Can you follow instructions? Can you work as part of a team? Can you learn quickly?’”</a:t>
            </a:r>
          </a:p>
          <a:p>
            <a:pPr algn="r"/>
            <a:endParaRPr lang="en-US" sz="1600" i="1" dirty="0">
              <a:solidFill>
                <a:schemeClr val="accent5"/>
              </a:solidFill>
            </a:endParaRPr>
          </a:p>
          <a:p>
            <a:pPr algn="r"/>
            <a:r>
              <a:rPr lang="en-US" sz="1067" dirty="0">
                <a:solidFill>
                  <a:schemeClr val="accent5"/>
                </a:solidFill>
              </a:rPr>
              <a:t>-JOSH LOPES, SENIOR MANUFACTURING MANAGER AT THE BRISTOL MYERS SQUIBB CELL THERAPY MANUFACTURING FACILITY IN BOTHELL</a:t>
            </a:r>
          </a:p>
        </p:txBody>
      </p:sp>
    </p:spTree>
    <p:extLst>
      <p:ext uri="{BB962C8B-B14F-4D97-AF65-F5344CB8AC3E}">
        <p14:creationId xmlns:p14="http://schemas.microsoft.com/office/powerpoint/2010/main" val="149288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579DDA-3C0D-B839-4740-EC6A3673CB9A}"/>
              </a:ext>
            </a:extLst>
          </p:cNvPr>
          <p:cNvSpPr>
            <a:spLocks noGrp="1"/>
          </p:cNvSpPr>
          <p:nvPr>
            <p:ph type="sldNum" idx="12"/>
          </p:nvPr>
        </p:nvSpPr>
        <p:spPr/>
        <p:txBody>
          <a:bodyPr/>
          <a:lstStyle/>
          <a:p>
            <a:pPr marL="114935">
              <a:lnSpc>
                <a:spcPts val="1240"/>
              </a:lnSpc>
            </a:pPr>
            <a:fld id="{81D60167-4931-47E6-BA6A-407CBD079E47}" type="slidenum">
              <a:rPr lang="en-US" dirty="0"/>
              <a:t>23</a:t>
            </a:fld>
            <a:endParaRPr lang="en-US"/>
          </a:p>
        </p:txBody>
      </p:sp>
      <p:sp>
        <p:nvSpPr>
          <p:cNvPr id="2" name="Title 1">
            <a:extLst>
              <a:ext uri="{FF2B5EF4-FFF2-40B4-BE49-F238E27FC236}">
                <a16:creationId xmlns:a16="http://schemas.microsoft.com/office/drawing/2014/main" id="{C796CFEF-8960-18DD-5CE9-6178F8E1BF48}"/>
              </a:ext>
            </a:extLst>
          </p:cNvPr>
          <p:cNvSpPr>
            <a:spLocks noGrp="1"/>
          </p:cNvSpPr>
          <p:nvPr>
            <p:ph type="title"/>
          </p:nvPr>
        </p:nvSpPr>
        <p:spPr>
          <a:xfrm>
            <a:off x="1650767" y="739229"/>
            <a:ext cx="6728000" cy="969200"/>
          </a:xfrm>
        </p:spPr>
        <p:txBody>
          <a:bodyPr/>
          <a:lstStyle/>
          <a:p>
            <a:r>
              <a:rPr lang="en-US" b="1" i="0" dirty="0"/>
              <a:t>2024 Legislative Session – Top Bills </a:t>
            </a:r>
          </a:p>
        </p:txBody>
      </p:sp>
      <p:sp>
        <p:nvSpPr>
          <p:cNvPr id="6" name="Subtitle 5">
            <a:extLst>
              <a:ext uri="{FF2B5EF4-FFF2-40B4-BE49-F238E27FC236}">
                <a16:creationId xmlns:a16="http://schemas.microsoft.com/office/drawing/2014/main" id="{30AE6782-C7AA-4113-5063-F958B15C872D}"/>
              </a:ext>
            </a:extLst>
          </p:cNvPr>
          <p:cNvSpPr>
            <a:spLocks noGrp="1"/>
          </p:cNvSpPr>
          <p:nvPr>
            <p:ph type="subTitle" idx="1"/>
          </p:nvPr>
        </p:nvSpPr>
        <p:spPr>
          <a:xfrm>
            <a:off x="803666" y="1530213"/>
            <a:ext cx="11083533" cy="4687410"/>
          </a:xfrm>
        </p:spPr>
        <p:txBody>
          <a:bodyPr/>
          <a:lstStyle/>
          <a:p>
            <a:r>
              <a:rPr lang="en-US" b="1" dirty="0"/>
              <a:t>Financial Aid </a:t>
            </a:r>
          </a:p>
          <a:p>
            <a:endParaRPr lang="en-US" b="1" dirty="0"/>
          </a:p>
          <a:p>
            <a:pPr marL="742950" lvl="1" indent="-285750">
              <a:buFont typeface="Arial" panose="020B0604020202020204" pitchFamily="34" charset="0"/>
              <a:buChar char="•"/>
            </a:pPr>
            <a:r>
              <a:rPr lang="en-US" dirty="0"/>
              <a:t>SB 5904 – Expands state financial aid eligibility to six years or up to 150 percent of program length</a:t>
            </a:r>
          </a:p>
          <a:p>
            <a:pPr lvl="1"/>
            <a:r>
              <a:rPr lang="en-US" dirty="0"/>
              <a:t> </a:t>
            </a:r>
          </a:p>
          <a:p>
            <a:pPr marL="742950" lvl="1" indent="-285750">
              <a:buFont typeface="Arial" panose="020B0604020202020204" pitchFamily="34" charset="0"/>
              <a:buChar char="•"/>
            </a:pPr>
            <a:r>
              <a:rPr lang="en-US" dirty="0"/>
              <a:t>SB 5953 – Allows incarcerated individuals to apply for federal and state financial aid grants for postsecondary education programs offered at Department of Corrections facilities </a:t>
            </a:r>
          </a:p>
          <a:p>
            <a:pPr lvl="1"/>
            <a:endParaRPr lang="en-US" dirty="0"/>
          </a:p>
          <a:p>
            <a:pPr marL="742950" lvl="1" indent="-285750">
              <a:buFont typeface="Arial" panose="020B0604020202020204" pitchFamily="34" charset="0"/>
              <a:buChar char="•"/>
            </a:pPr>
            <a:r>
              <a:rPr lang="en-US" dirty="0"/>
              <a:t>HB 1943 – Expands eligibility for the Washington National Guard Post Secondary Education Grant Program to spouses and dependents of Guard members </a:t>
            </a:r>
          </a:p>
          <a:p>
            <a:pPr lvl="1"/>
            <a:endParaRPr lang="en-US" dirty="0"/>
          </a:p>
          <a:p>
            <a:pPr marL="742950" lvl="1" indent="-285750">
              <a:buFont typeface="Arial" panose="020B0604020202020204" pitchFamily="34" charset="0"/>
              <a:buChar char="•"/>
            </a:pPr>
            <a:r>
              <a:rPr lang="en-US" dirty="0"/>
              <a:t>SB 6053 – Requires OSPI to share high school student directories with WSAC to increase awareness of financial aid and postsecondary opportunities </a:t>
            </a:r>
          </a:p>
          <a:p>
            <a:pPr lvl="1"/>
            <a:endParaRPr lang="en-US" dirty="0"/>
          </a:p>
          <a:p>
            <a:pPr marL="742950" lvl="1" indent="-285750">
              <a:buFont typeface="Arial" panose="020B0604020202020204" pitchFamily="34" charset="0"/>
              <a:buChar char="•"/>
            </a:pPr>
            <a:r>
              <a:rPr lang="en-US" dirty="0"/>
              <a:t>HB 2214 – Automatically qualifies beneficiaries of public assistance for the Washington College grant </a:t>
            </a:r>
          </a:p>
          <a:p>
            <a:endParaRPr lang="en-US" dirty="0"/>
          </a:p>
        </p:txBody>
      </p:sp>
    </p:spTree>
    <p:extLst>
      <p:ext uri="{BB962C8B-B14F-4D97-AF65-F5344CB8AC3E}">
        <p14:creationId xmlns:p14="http://schemas.microsoft.com/office/powerpoint/2010/main" val="1878569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29C977-B82F-BBA0-079C-B4DD8D8F96E8}"/>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157A3907-0175-D449-8468-108BC07C24C7}"/>
              </a:ext>
            </a:extLst>
          </p:cNvPr>
          <p:cNvSpPr>
            <a:spLocks noGrp="1"/>
          </p:cNvSpPr>
          <p:nvPr>
            <p:ph type="sldNum" sz="quarter" idx="7"/>
          </p:nvPr>
        </p:nvSpPr>
        <p:spPr/>
        <p:txBody>
          <a:bodyPr/>
          <a:lstStyle/>
          <a:p>
            <a:fld id="{BC722FAB-4A35-1344-85F0-26F6F6D76D07}" type="slidenum">
              <a:rPr lang="en-US" smtClean="0"/>
              <a:pPr/>
              <a:t>24</a:t>
            </a:fld>
            <a:endParaRPr lang="en-US"/>
          </a:p>
        </p:txBody>
      </p:sp>
      <p:pic>
        <p:nvPicPr>
          <p:cNvPr id="8" name="Picture 7" descr="A green and white chart with arrows and text&#10;&#10;Description automatically generated with medium confidence">
            <a:extLst>
              <a:ext uri="{FF2B5EF4-FFF2-40B4-BE49-F238E27FC236}">
                <a16:creationId xmlns:a16="http://schemas.microsoft.com/office/drawing/2014/main" id="{95AF4930-5E06-308F-A499-8693098A7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0094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4843CAD-1483-D4EA-3742-61AB8EE979C7}"/>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00D06FFA-0F5F-2D0A-C712-2CD1B9CBCAF2}"/>
              </a:ext>
            </a:extLst>
          </p:cNvPr>
          <p:cNvSpPr>
            <a:spLocks noGrp="1"/>
          </p:cNvSpPr>
          <p:nvPr>
            <p:ph type="sldNum" sz="quarter" idx="7"/>
          </p:nvPr>
        </p:nvSpPr>
        <p:spPr/>
        <p:txBody>
          <a:bodyPr/>
          <a:lstStyle/>
          <a:p>
            <a:fld id="{BC722FAB-4A35-1344-85F0-26F6F6D76D07}" type="slidenum">
              <a:rPr lang="en-US" smtClean="0"/>
              <a:pPr/>
              <a:t>25</a:t>
            </a:fld>
            <a:endParaRPr lang="en-US"/>
          </a:p>
        </p:txBody>
      </p:sp>
      <p:pic>
        <p:nvPicPr>
          <p:cNvPr id="16" name="Picture 15" descr="A screenshot of a graph&#10;&#10;Description automatically generated">
            <a:extLst>
              <a:ext uri="{FF2B5EF4-FFF2-40B4-BE49-F238E27FC236}">
                <a16:creationId xmlns:a16="http://schemas.microsoft.com/office/drawing/2014/main" id="{74A2D783-852D-B30B-2493-75ED49979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0586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How healthy would say your business is at this moment?</a:t>
            </a:r>
          </a:p>
        </p:txBody>
      </p:sp>
      <p:sp>
        <p:nvSpPr>
          <p:cNvPr id="4" name="Slide Number Placeholder 3"/>
          <p:cNvSpPr>
            <a:spLocks noGrp="1"/>
          </p:cNvSpPr>
          <p:nvPr>
            <p:ph type="sldNum" sz="quarter" idx="7"/>
          </p:nvPr>
        </p:nvSpPr>
        <p:spPr/>
        <p:txBody>
          <a:bodyPr/>
          <a:lstStyle/>
          <a:p>
            <a:fld id="{B6F15528-21DE-4FAA-801E-634DDDAF4B2B}" type="slidenum">
              <a:rPr lang="en-US" smtClean="0"/>
              <a:t>3</a:t>
            </a:fld>
            <a:endParaRPr lang="en-US"/>
          </a:p>
        </p:txBody>
      </p:sp>
      <p:pic>
        <p:nvPicPr>
          <p:cNvPr id="5" name="Picture 4">
            <a:extLst>
              <a:ext uri="{FF2B5EF4-FFF2-40B4-BE49-F238E27FC236}">
                <a16:creationId xmlns:a16="http://schemas.microsoft.com/office/drawing/2014/main" id="{23238AF7-11DD-0840-A88E-4694D8060DBC}"/>
              </a:ext>
            </a:extLst>
          </p:cNvPr>
          <p:cNvPicPr>
            <a:picLocks noChangeAspect="1"/>
          </p:cNvPicPr>
          <p:nvPr/>
        </p:nvPicPr>
        <p:blipFill>
          <a:blip r:embed="rId2"/>
          <a:stretch>
            <a:fillRect/>
          </a:stretch>
        </p:blipFill>
        <p:spPr>
          <a:xfrm>
            <a:off x="2080246" y="1690688"/>
            <a:ext cx="8031507" cy="4559098"/>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Calibri Light" panose="020F0302020204030204" pitchFamily="34" charset="0"/>
                <a:cs typeface="Calibri Light" panose="020F0302020204030204" pitchFamily="34" charset="0"/>
              </a:rPr>
              <a:t>In the next 6 months, will your business experience ...</a:t>
            </a:r>
          </a:p>
        </p:txBody>
      </p:sp>
      <p:sp>
        <p:nvSpPr>
          <p:cNvPr id="4" name="Slide Number Placeholder 3"/>
          <p:cNvSpPr>
            <a:spLocks noGrp="1"/>
          </p:cNvSpPr>
          <p:nvPr>
            <p:ph type="sldNum" sz="quarter" idx="7"/>
          </p:nvPr>
        </p:nvSpPr>
        <p:spPr/>
        <p:txBody>
          <a:bodyPr/>
          <a:lstStyle/>
          <a:p>
            <a:fld id="{B6F15528-21DE-4FAA-801E-634DDDAF4B2B}" type="slidenum">
              <a:rPr lang="en-US" smtClean="0"/>
              <a:t>4</a:t>
            </a:fld>
            <a:endParaRPr lang="en-US"/>
          </a:p>
        </p:txBody>
      </p:sp>
      <p:pic>
        <p:nvPicPr>
          <p:cNvPr id="5" name="Picture 4">
            <a:extLst>
              <a:ext uri="{FF2B5EF4-FFF2-40B4-BE49-F238E27FC236}">
                <a16:creationId xmlns:a16="http://schemas.microsoft.com/office/drawing/2014/main" id="{D203FCDE-D51C-A55F-A758-2F53E4BB3214}"/>
              </a:ext>
            </a:extLst>
          </p:cNvPr>
          <p:cNvPicPr>
            <a:picLocks noChangeAspect="1"/>
          </p:cNvPicPr>
          <p:nvPr/>
        </p:nvPicPr>
        <p:blipFill>
          <a:blip r:embed="rId2"/>
          <a:stretch>
            <a:fillRect/>
          </a:stretch>
        </p:blipFill>
        <p:spPr>
          <a:xfrm>
            <a:off x="1941124" y="1690688"/>
            <a:ext cx="8309751" cy="4753951"/>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a:xfrm>
            <a:off x="838200" y="857839"/>
            <a:ext cx="11096134" cy="832849"/>
          </a:xfrm>
        </p:spPr>
        <p:txBody>
          <a:bodyPr/>
          <a:lstStyle/>
          <a:p>
            <a:r>
              <a:rPr lang="en-IN" sz="2400" b="1" i="1">
                <a:solidFill>
                  <a:srgbClr val="53565A"/>
                </a:solidFill>
                <a:latin typeface="+mj-lt"/>
              </a:rPr>
              <a:t>Has concern about the possibility of a recession caused you to do any of the following?</a:t>
            </a:r>
          </a:p>
        </p:txBody>
      </p:sp>
      <p:sp>
        <p:nvSpPr>
          <p:cNvPr id="4" name="Slide Number Placeholder 3"/>
          <p:cNvSpPr>
            <a:spLocks noGrp="1"/>
          </p:cNvSpPr>
          <p:nvPr>
            <p:ph type="sldNum" sz="quarter" idx="7"/>
          </p:nvPr>
        </p:nvSpPr>
        <p:spPr/>
        <p:txBody>
          <a:bodyPr/>
          <a:lstStyle/>
          <a:p>
            <a:fld id="{B6F15528-21DE-4FAA-801E-634DDDAF4B2B}" type="slidenum">
              <a:rPr lang="en-US" smtClean="0"/>
              <a:t>5</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2309688648"/>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5E1AB667-D477-A59F-EA36-4697DAE644A4}"/>
              </a:ext>
            </a:extLst>
          </p:cNvPr>
          <p:cNvPicPr>
            <a:picLocks noChangeAspect="1"/>
          </p:cNvPicPr>
          <p:nvPr/>
        </p:nvPicPr>
        <p:blipFill>
          <a:blip r:embed="rId3"/>
          <a:stretch>
            <a:fillRect/>
          </a:stretch>
        </p:blipFill>
        <p:spPr>
          <a:xfrm>
            <a:off x="1860970" y="1542621"/>
            <a:ext cx="8470059" cy="4813729"/>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How much has inflation increased your cost to do business in the last year?</a:t>
            </a:r>
          </a:p>
        </p:txBody>
      </p:sp>
      <p:sp>
        <p:nvSpPr>
          <p:cNvPr id="4" name="Slide Number Placeholder 3"/>
          <p:cNvSpPr>
            <a:spLocks noGrp="1"/>
          </p:cNvSpPr>
          <p:nvPr>
            <p:ph type="sldNum" sz="quarter" idx="7"/>
          </p:nvPr>
        </p:nvSpPr>
        <p:spPr/>
        <p:txBody>
          <a:bodyPr/>
          <a:lstStyle/>
          <a:p>
            <a:fld id="{B6F15528-21DE-4FAA-801E-634DDDAF4B2B}" type="slidenum">
              <a:rPr lang="en-US" smtClean="0"/>
              <a:t>6</a:t>
            </a:fld>
            <a:endParaRPr lang="en-US"/>
          </a:p>
        </p:txBody>
      </p:sp>
      <p:pic>
        <p:nvPicPr>
          <p:cNvPr id="5" name="Picture 4">
            <a:extLst>
              <a:ext uri="{FF2B5EF4-FFF2-40B4-BE49-F238E27FC236}">
                <a16:creationId xmlns:a16="http://schemas.microsoft.com/office/drawing/2014/main" id="{1646E88A-45F5-7F53-4808-52D085F58AD2}"/>
              </a:ext>
            </a:extLst>
          </p:cNvPr>
          <p:cNvPicPr>
            <a:picLocks noChangeAspect="1"/>
          </p:cNvPicPr>
          <p:nvPr/>
        </p:nvPicPr>
        <p:blipFill>
          <a:blip r:embed="rId2"/>
          <a:stretch>
            <a:fillRect/>
          </a:stretch>
        </p:blipFill>
        <p:spPr>
          <a:xfrm>
            <a:off x="1950533" y="1561749"/>
            <a:ext cx="8290933" cy="4794601"/>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How have supply chain disruptions impacted your business?</a:t>
            </a:r>
          </a:p>
        </p:txBody>
      </p:sp>
      <p:sp>
        <p:nvSpPr>
          <p:cNvPr id="4" name="Slide Number Placeholder 3"/>
          <p:cNvSpPr>
            <a:spLocks noGrp="1"/>
          </p:cNvSpPr>
          <p:nvPr>
            <p:ph type="sldNum" sz="quarter" idx="7"/>
          </p:nvPr>
        </p:nvSpPr>
        <p:spPr/>
        <p:txBody>
          <a:bodyPr/>
          <a:lstStyle/>
          <a:p>
            <a:fld id="{B6F15528-21DE-4FAA-801E-634DDDAF4B2B}" type="slidenum">
              <a:rPr lang="en-US" smtClean="0"/>
              <a:t>7</a:t>
            </a:fld>
            <a:endParaRPr lang="en-US"/>
          </a:p>
        </p:txBody>
      </p:sp>
      <p:pic>
        <p:nvPicPr>
          <p:cNvPr id="5" name="Picture 4">
            <a:extLst>
              <a:ext uri="{FF2B5EF4-FFF2-40B4-BE49-F238E27FC236}">
                <a16:creationId xmlns:a16="http://schemas.microsoft.com/office/drawing/2014/main" id="{6B977974-7099-FDB4-842F-1AD736287E77}"/>
              </a:ext>
            </a:extLst>
          </p:cNvPr>
          <p:cNvPicPr>
            <a:picLocks noChangeAspect="1"/>
          </p:cNvPicPr>
          <p:nvPr/>
        </p:nvPicPr>
        <p:blipFill>
          <a:blip r:embed="rId2"/>
          <a:stretch>
            <a:fillRect/>
          </a:stretch>
        </p:blipFill>
        <p:spPr>
          <a:xfrm>
            <a:off x="1751120" y="1430818"/>
            <a:ext cx="8689760" cy="4925532"/>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Is your business experiencing difficulty finding enough workers?</a:t>
            </a:r>
          </a:p>
        </p:txBody>
      </p:sp>
      <p:sp>
        <p:nvSpPr>
          <p:cNvPr id="4" name="Slide Number Placeholder 3"/>
          <p:cNvSpPr>
            <a:spLocks noGrp="1"/>
          </p:cNvSpPr>
          <p:nvPr>
            <p:ph type="sldNum" sz="quarter" idx="7"/>
          </p:nvPr>
        </p:nvSpPr>
        <p:spPr/>
        <p:txBody>
          <a:bodyPr/>
          <a:lstStyle/>
          <a:p>
            <a:fld id="{B6F15528-21DE-4FAA-801E-634DDDAF4B2B}" type="slidenum">
              <a:rPr lang="en-US" smtClean="0"/>
              <a:t>8</a:t>
            </a:fld>
            <a:endParaRPr lang="en-US"/>
          </a:p>
        </p:txBody>
      </p:sp>
      <p:pic>
        <p:nvPicPr>
          <p:cNvPr id="5" name="Picture 4">
            <a:extLst>
              <a:ext uri="{FF2B5EF4-FFF2-40B4-BE49-F238E27FC236}">
                <a16:creationId xmlns:a16="http://schemas.microsoft.com/office/drawing/2014/main" id="{99C88195-F669-9EB8-F734-991073A79438}"/>
              </a:ext>
            </a:extLst>
          </p:cNvPr>
          <p:cNvPicPr>
            <a:picLocks noChangeAspect="1"/>
          </p:cNvPicPr>
          <p:nvPr/>
        </p:nvPicPr>
        <p:blipFill>
          <a:blip r:embed="rId2"/>
          <a:stretch>
            <a:fillRect/>
          </a:stretch>
        </p:blipFill>
        <p:spPr>
          <a:xfrm>
            <a:off x="1973091" y="1493880"/>
            <a:ext cx="8245818" cy="4722837"/>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b="1" i="1">
                <a:solidFill>
                  <a:srgbClr val="53565A"/>
                </a:solidFill>
                <a:latin typeface="+mj-lt"/>
              </a:rPr>
              <a:t>In your opinion, what are the most important challenges facing your business today?</a:t>
            </a:r>
          </a:p>
        </p:txBody>
      </p:sp>
      <p:sp>
        <p:nvSpPr>
          <p:cNvPr id="4" name="Slide Number Placeholder 3"/>
          <p:cNvSpPr>
            <a:spLocks noGrp="1"/>
          </p:cNvSpPr>
          <p:nvPr>
            <p:ph type="sldNum" sz="quarter" idx="7"/>
          </p:nvPr>
        </p:nvSpPr>
        <p:spPr/>
        <p:txBody>
          <a:bodyPr/>
          <a:lstStyle/>
          <a:p>
            <a:fld id="{B6F15528-21DE-4FAA-801E-634DDDAF4B2B}" type="slidenum">
              <a:rPr lang="en-US" smtClean="0"/>
              <a:t>9</a:t>
            </a:fld>
            <a:endParaRPr lang="en-US"/>
          </a:p>
        </p:txBody>
      </p:sp>
      <p:pic>
        <p:nvPicPr>
          <p:cNvPr id="5" name="Picture 4">
            <a:extLst>
              <a:ext uri="{FF2B5EF4-FFF2-40B4-BE49-F238E27FC236}">
                <a16:creationId xmlns:a16="http://schemas.microsoft.com/office/drawing/2014/main" id="{16CC2F44-2163-F81C-BD89-7AEA20C5A031}"/>
              </a:ext>
            </a:extLst>
          </p:cNvPr>
          <p:cNvPicPr>
            <a:picLocks noChangeAspect="1"/>
          </p:cNvPicPr>
          <p:nvPr/>
        </p:nvPicPr>
        <p:blipFill>
          <a:blip r:embed="rId2"/>
          <a:stretch>
            <a:fillRect/>
          </a:stretch>
        </p:blipFill>
        <p:spPr>
          <a:xfrm>
            <a:off x="3329438" y="1274263"/>
            <a:ext cx="5533123" cy="5473991"/>
          </a:xfrm>
          <a:prstGeom prst="rect">
            <a:avLst/>
          </a:prstGeom>
        </p:spPr>
      </p:pic>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1.10.14"/>
  <p:tag name="AS_TITLE" val="Aspose.Slides for .NET 4.0"/>
  <p:tag name="AS_VERSION" val="21.10"/>
</p:tagLst>
</file>

<file path=ppt/theme/theme1.xml><?xml version="1.0" encoding="utf-8"?>
<a:theme xmlns:a="http://schemas.openxmlformats.org/drawingml/2006/main" name="Office Theme">
  <a:themeElements>
    <a:clrScheme name="Custom 1">
      <a:dk1>
        <a:srgbClr val="636569"/>
      </a:dk1>
      <a:lt1>
        <a:srgbClr val="FFFFFF"/>
      </a:lt1>
      <a:dk2>
        <a:srgbClr val="52555A"/>
      </a:dk2>
      <a:lt2>
        <a:srgbClr val="E7E6E6"/>
      </a:lt2>
      <a:accent1>
        <a:srgbClr val="636569"/>
      </a:accent1>
      <a:accent2>
        <a:srgbClr val="51BC7F"/>
      </a:accent2>
      <a:accent3>
        <a:srgbClr val="ADC763"/>
      </a:accent3>
      <a:accent4>
        <a:srgbClr val="173F79"/>
      </a:accent4>
      <a:accent5>
        <a:srgbClr val="5B9BD5"/>
      </a:accent5>
      <a:accent6>
        <a:srgbClr val="70AD47"/>
      </a:accent6>
      <a:hlink>
        <a:srgbClr val="51BC7F"/>
      </a:hlink>
      <a:folHlink>
        <a:srgbClr val="ADC7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712F9F9255FE48BBEC9B3B94F1E07D" ma:contentTypeVersion="18" ma:contentTypeDescription="Create a new document." ma:contentTypeScope="" ma:versionID="19baa4339ef9880df94abd51a930017e">
  <xsd:schema xmlns:xsd="http://www.w3.org/2001/XMLSchema" xmlns:xs="http://www.w3.org/2001/XMLSchema" xmlns:p="http://schemas.microsoft.com/office/2006/metadata/properties" xmlns:ns2="fa152438-49f4-4223-bcfe-3f2fa59fd1e9" xmlns:ns3="40120553-a029-4f97-b6fe-f8c15136d40e" targetNamespace="http://schemas.microsoft.com/office/2006/metadata/properties" ma:root="true" ma:fieldsID="3207ae1bc62b9bfa5ef1cf9ab55564e5" ns2:_="" ns3:_="">
    <xsd:import namespace="fa152438-49f4-4223-bcfe-3f2fa59fd1e9"/>
    <xsd:import namespace="40120553-a029-4f97-b6fe-f8c15136d4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52438-49f4-4223-bcfe-3f2fa59fd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a24340-f212-4c6d-a913-7848920fea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120553-a029-4f97-b6fe-f8c15136d4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6dc20e-4c1c-41f4-b020-be4f97ad97b6}" ma:internalName="TaxCatchAll" ma:showField="CatchAllData" ma:web="40120553-a029-4f97-b6fe-f8c15136d4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152438-49f4-4223-bcfe-3f2fa59fd1e9">
      <Terms xmlns="http://schemas.microsoft.com/office/infopath/2007/PartnerControls"/>
    </lcf76f155ced4ddcb4097134ff3c332f>
    <TaxCatchAll xmlns="40120553-a029-4f97-b6fe-f8c15136d40e" xsi:nil="true"/>
  </documentManagement>
</p:properties>
</file>

<file path=customXml/itemProps1.xml><?xml version="1.0" encoding="utf-8"?>
<ds:datastoreItem xmlns:ds="http://schemas.openxmlformats.org/officeDocument/2006/customXml" ds:itemID="{79D188FA-6A7A-44D9-B78C-B8A5344B13B6}">
  <ds:schemaRefs>
    <ds:schemaRef ds:uri="http://schemas.microsoft.com/sharepoint/v3/contenttype/forms"/>
  </ds:schemaRefs>
</ds:datastoreItem>
</file>

<file path=customXml/itemProps2.xml><?xml version="1.0" encoding="utf-8"?>
<ds:datastoreItem xmlns:ds="http://schemas.openxmlformats.org/officeDocument/2006/customXml" ds:itemID="{F3DD076A-159C-45C2-8C95-7D6B1A3C27E1}">
  <ds:schemaRefs>
    <ds:schemaRef ds:uri="40120553-a029-4f97-b6fe-f8c15136d40e"/>
    <ds:schemaRef ds:uri="fa152438-49f4-4223-bcfe-3f2fa59fd1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B10444-91AD-4904-8B37-DEB082DEC0E0}">
  <ds:schemaRefs>
    <ds:schemaRef ds:uri="40120553-a029-4f97-b6fe-f8c15136d40e"/>
    <ds:schemaRef ds:uri="fa152438-49f4-4223-bcfe-3f2fa59fd1e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4</TotalTime>
  <Words>748</Words>
  <Application>Microsoft Office PowerPoint</Application>
  <PresentationFormat>Widescreen</PresentationFormat>
  <Paragraphs>95</Paragraphs>
  <Slides>25</Slides>
  <Notes>3</Notes>
  <HiddenSlides>10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Poppins</vt:lpstr>
      <vt:lpstr>Wingdings</vt:lpstr>
      <vt:lpstr>Office Theme</vt:lpstr>
      <vt:lpstr>PowerPoint Presentation</vt:lpstr>
      <vt:lpstr>How would you rate the current Washington economy?</vt:lpstr>
      <vt:lpstr>How healthy would say your business is at this moment?</vt:lpstr>
      <vt:lpstr>In the next 6 months, will your business experience ...</vt:lpstr>
      <vt:lpstr>Has concern about the possibility of a recession caused you to do any of the following?</vt:lpstr>
      <vt:lpstr>How much has inflation increased your cost to do business in the last year?</vt:lpstr>
      <vt:lpstr>How have supply chain disruptions impacted your business?</vt:lpstr>
      <vt:lpstr>Is your business experiencing difficulty finding enough workers?</vt:lpstr>
      <vt:lpstr>In your opinion, what are the most important challenges facing your business today?</vt:lpstr>
      <vt:lpstr>In your opinion, what are the most important public policy issues facing Washington state?</vt:lpstr>
      <vt:lpstr>If you are experiencing difficulty hiring workers, at which skill level are you experiencing the most difficulty?</vt:lpstr>
      <vt:lpstr>How many open positions are you attempting to fill now?</vt:lpstr>
      <vt:lpstr>What is the hardest position to fill?</vt:lpstr>
      <vt:lpstr>What is your starting wage for the positions you’re hiring to fill?</vt:lpstr>
      <vt:lpstr>Do most of the jobs you're attempting to fill require a:</vt:lpstr>
      <vt:lpstr>Which of these are part of your strategy to attract and retain talent?</vt:lpstr>
      <vt:lpstr>Does your company offer internships?</vt:lpstr>
      <vt:lpstr>PowerPoint Presentation</vt:lpstr>
      <vt:lpstr>Washington Workforce Portal</vt:lpstr>
      <vt:lpstr>PowerPoint Presentation</vt:lpstr>
      <vt:lpstr>PowerPoint Presentation</vt:lpstr>
      <vt:lpstr>Building the Biomanufacturing Pipeline</vt:lpstr>
      <vt:lpstr>2024 Legislative Session – Top Bills </vt:lpstr>
      <vt:lpstr>PowerPoint Presentation</vt:lpstr>
      <vt:lpstr>PowerPoint Presentation</vt:lpstr>
    </vt:vector>
  </TitlesOfParts>
  <Company>Sogolytics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 Gill</dc:creator>
  <cp:lastModifiedBy>Britney Martin</cp:lastModifiedBy>
  <cp:revision>6</cp:revision>
  <dcterms:created xsi:type="dcterms:W3CDTF">2016-10-21T13:16:32Z</dcterms:created>
  <dcterms:modified xsi:type="dcterms:W3CDTF">2024-05-06T16:14:36Z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0x010100BD712F9F9255FE48BBEC9B3B94F1E07D</vt:lpwstr>
  </property>
  <property fmtid="{D5CDD505-2E9C-101B-9397-08002B2CF9AE}" pid="3" name="MediaServiceImageTags">
    <vt:lpwstr/>
  </property>
</Properties>
</file>